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7" r:id="rId4"/>
  </p:sldMasterIdLst>
  <p:notesMasterIdLst>
    <p:notesMasterId r:id="rId24"/>
  </p:notesMasterIdLst>
  <p:handoutMasterIdLst>
    <p:handoutMasterId r:id="rId25"/>
  </p:handoutMasterIdLst>
  <p:sldIdLst>
    <p:sldId id="288" r:id="rId5"/>
    <p:sldId id="289" r:id="rId6"/>
    <p:sldId id="290" r:id="rId7"/>
    <p:sldId id="293" r:id="rId8"/>
    <p:sldId id="296" r:id="rId9"/>
    <p:sldId id="291" r:id="rId10"/>
    <p:sldId id="292" r:id="rId11"/>
    <p:sldId id="297" r:id="rId12"/>
    <p:sldId id="302" r:id="rId13"/>
    <p:sldId id="303" r:id="rId14"/>
    <p:sldId id="307" r:id="rId15"/>
    <p:sldId id="306" r:id="rId16"/>
    <p:sldId id="308" r:id="rId17"/>
    <p:sldId id="274" r:id="rId18"/>
    <p:sldId id="304" r:id="rId19"/>
    <p:sldId id="310" r:id="rId20"/>
    <p:sldId id="309" r:id="rId21"/>
    <p:sldId id="270" r:id="rId22"/>
    <p:sldId id="301"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7F7F7F"/>
    <a:srgbClr val="302030"/>
    <a:srgbClr val="79A466"/>
    <a:srgbClr val="A466A1"/>
    <a:srgbClr val="7C4B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17" autoAdjust="0"/>
    <p:restoredTop sz="70272" autoAdjust="0"/>
  </p:normalViewPr>
  <p:slideViewPr>
    <p:cSldViewPr snapToGrid="0">
      <p:cViewPr varScale="1">
        <p:scale>
          <a:sx n="88" d="100"/>
          <a:sy n="88" d="100"/>
        </p:scale>
        <p:origin x="1016" y="176"/>
      </p:cViewPr>
      <p:guideLst/>
    </p:cSldViewPr>
  </p:slideViewPr>
  <p:notesTextViewPr>
    <p:cViewPr>
      <p:scale>
        <a:sx n="1" d="1"/>
        <a:sy n="1" d="1"/>
      </p:scale>
      <p:origin x="0" y="0"/>
    </p:cViewPr>
  </p:notesTextViewPr>
  <p:notesViewPr>
    <p:cSldViewPr snapToGrid="0">
      <p:cViewPr>
        <p:scale>
          <a:sx n="1" d="2"/>
          <a:sy n="1" d="2"/>
        </p:scale>
        <p:origin x="3403" y="33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8/10/relationships/authors" Target="author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tamie\Desktop\Class_Folder\Module%2020\To-The-Moon\Tamara\Random_Resources\Analysis_Twitter.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rich>
      </c:tx>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barChart>
        <c:barDir val="col"/>
        <c:grouping val="clustered"/>
        <c:varyColors val="0"/>
        <c:ser>
          <c:idx val="1"/>
          <c:order val="1"/>
          <c:tx>
            <c:strRef>
              <c:f>TWTR!$G$1</c:f>
              <c:strCache>
                <c:ptCount val="1"/>
                <c:pt idx="0">
                  <c:v>Volume</c:v>
                </c:pt>
              </c:strCache>
            </c:strRef>
          </c:tx>
          <c:spPr>
            <a:solidFill>
              <a:schemeClr val="accent2"/>
            </a:solidFill>
            <a:ln>
              <a:noFill/>
            </a:ln>
            <a:effectLst/>
          </c:spPr>
          <c:invertIfNegative val="0"/>
          <c:cat>
            <c:numRef>
              <c:f>TWTR!$A$2:$A$2183</c:f>
              <c:numCache>
                <c:formatCode>m/d/yyyy</c:formatCode>
                <c:ptCount val="2182"/>
                <c:pt idx="0">
                  <c:v>41585</c:v>
                </c:pt>
                <c:pt idx="1">
                  <c:v>41586</c:v>
                </c:pt>
                <c:pt idx="2">
                  <c:v>41589</c:v>
                </c:pt>
                <c:pt idx="3">
                  <c:v>41590</c:v>
                </c:pt>
                <c:pt idx="4">
                  <c:v>41591</c:v>
                </c:pt>
                <c:pt idx="5">
                  <c:v>41592</c:v>
                </c:pt>
                <c:pt idx="6">
                  <c:v>41593</c:v>
                </c:pt>
                <c:pt idx="7">
                  <c:v>41596</c:v>
                </c:pt>
                <c:pt idx="8">
                  <c:v>41597</c:v>
                </c:pt>
                <c:pt idx="9">
                  <c:v>41598</c:v>
                </c:pt>
                <c:pt idx="10">
                  <c:v>41599</c:v>
                </c:pt>
                <c:pt idx="11">
                  <c:v>41600</c:v>
                </c:pt>
                <c:pt idx="12">
                  <c:v>41603</c:v>
                </c:pt>
                <c:pt idx="13">
                  <c:v>41604</c:v>
                </c:pt>
                <c:pt idx="14">
                  <c:v>41605</c:v>
                </c:pt>
                <c:pt idx="15">
                  <c:v>41607</c:v>
                </c:pt>
                <c:pt idx="16">
                  <c:v>41610</c:v>
                </c:pt>
                <c:pt idx="17">
                  <c:v>41611</c:v>
                </c:pt>
                <c:pt idx="18">
                  <c:v>41612</c:v>
                </c:pt>
                <c:pt idx="19">
                  <c:v>41613</c:v>
                </c:pt>
                <c:pt idx="20">
                  <c:v>41614</c:v>
                </c:pt>
                <c:pt idx="21">
                  <c:v>41617</c:v>
                </c:pt>
                <c:pt idx="22">
                  <c:v>41618</c:v>
                </c:pt>
                <c:pt idx="23">
                  <c:v>41619</c:v>
                </c:pt>
                <c:pt idx="24">
                  <c:v>41620</c:v>
                </c:pt>
                <c:pt idx="25">
                  <c:v>41621</c:v>
                </c:pt>
                <c:pt idx="26">
                  <c:v>41624</c:v>
                </c:pt>
                <c:pt idx="27">
                  <c:v>41625</c:v>
                </c:pt>
                <c:pt idx="28">
                  <c:v>41626</c:v>
                </c:pt>
                <c:pt idx="29">
                  <c:v>41627</c:v>
                </c:pt>
                <c:pt idx="30">
                  <c:v>41628</c:v>
                </c:pt>
                <c:pt idx="31">
                  <c:v>41631</c:v>
                </c:pt>
                <c:pt idx="32">
                  <c:v>41632</c:v>
                </c:pt>
                <c:pt idx="33">
                  <c:v>41634</c:v>
                </c:pt>
                <c:pt idx="34">
                  <c:v>41635</c:v>
                </c:pt>
                <c:pt idx="35">
                  <c:v>41638</c:v>
                </c:pt>
                <c:pt idx="36">
                  <c:v>41639</c:v>
                </c:pt>
                <c:pt idx="37">
                  <c:v>41641</c:v>
                </c:pt>
                <c:pt idx="38">
                  <c:v>41642</c:v>
                </c:pt>
                <c:pt idx="39">
                  <c:v>41645</c:v>
                </c:pt>
                <c:pt idx="40">
                  <c:v>41646</c:v>
                </c:pt>
                <c:pt idx="41">
                  <c:v>41647</c:v>
                </c:pt>
                <c:pt idx="42">
                  <c:v>41648</c:v>
                </c:pt>
                <c:pt idx="43">
                  <c:v>41649</c:v>
                </c:pt>
                <c:pt idx="44">
                  <c:v>41652</c:v>
                </c:pt>
                <c:pt idx="45">
                  <c:v>41653</c:v>
                </c:pt>
                <c:pt idx="46">
                  <c:v>41654</c:v>
                </c:pt>
                <c:pt idx="47">
                  <c:v>41655</c:v>
                </c:pt>
                <c:pt idx="48">
                  <c:v>41656</c:v>
                </c:pt>
                <c:pt idx="49">
                  <c:v>41660</c:v>
                </c:pt>
                <c:pt idx="50">
                  <c:v>41661</c:v>
                </c:pt>
                <c:pt idx="51">
                  <c:v>41662</c:v>
                </c:pt>
                <c:pt idx="52">
                  <c:v>41663</c:v>
                </c:pt>
                <c:pt idx="53">
                  <c:v>41666</c:v>
                </c:pt>
                <c:pt idx="54">
                  <c:v>41667</c:v>
                </c:pt>
                <c:pt idx="55">
                  <c:v>41668</c:v>
                </c:pt>
                <c:pt idx="56">
                  <c:v>41669</c:v>
                </c:pt>
                <c:pt idx="57">
                  <c:v>41670</c:v>
                </c:pt>
                <c:pt idx="58">
                  <c:v>41673</c:v>
                </c:pt>
                <c:pt idx="59">
                  <c:v>41674</c:v>
                </c:pt>
                <c:pt idx="60">
                  <c:v>41675</c:v>
                </c:pt>
                <c:pt idx="61">
                  <c:v>41676</c:v>
                </c:pt>
                <c:pt idx="62">
                  <c:v>41677</c:v>
                </c:pt>
                <c:pt idx="63">
                  <c:v>41680</c:v>
                </c:pt>
                <c:pt idx="64">
                  <c:v>41681</c:v>
                </c:pt>
                <c:pt idx="65">
                  <c:v>41682</c:v>
                </c:pt>
                <c:pt idx="66">
                  <c:v>41683</c:v>
                </c:pt>
                <c:pt idx="67">
                  <c:v>41684</c:v>
                </c:pt>
                <c:pt idx="68">
                  <c:v>41688</c:v>
                </c:pt>
                <c:pt idx="69">
                  <c:v>41689</c:v>
                </c:pt>
                <c:pt idx="70">
                  <c:v>41690</c:v>
                </c:pt>
                <c:pt idx="71">
                  <c:v>41691</c:v>
                </c:pt>
                <c:pt idx="72">
                  <c:v>41694</c:v>
                </c:pt>
                <c:pt idx="73">
                  <c:v>41695</c:v>
                </c:pt>
                <c:pt idx="74">
                  <c:v>41696</c:v>
                </c:pt>
                <c:pt idx="75">
                  <c:v>41697</c:v>
                </c:pt>
                <c:pt idx="76">
                  <c:v>41698</c:v>
                </c:pt>
                <c:pt idx="77">
                  <c:v>41701</c:v>
                </c:pt>
                <c:pt idx="78">
                  <c:v>41702</c:v>
                </c:pt>
                <c:pt idx="79">
                  <c:v>41703</c:v>
                </c:pt>
                <c:pt idx="80">
                  <c:v>41704</c:v>
                </c:pt>
                <c:pt idx="81">
                  <c:v>41705</c:v>
                </c:pt>
                <c:pt idx="82">
                  <c:v>41708</c:v>
                </c:pt>
                <c:pt idx="83">
                  <c:v>41709</c:v>
                </c:pt>
                <c:pt idx="84">
                  <c:v>41710</c:v>
                </c:pt>
                <c:pt idx="85">
                  <c:v>41711</c:v>
                </c:pt>
                <c:pt idx="86">
                  <c:v>41712</c:v>
                </c:pt>
                <c:pt idx="87">
                  <c:v>41715</c:v>
                </c:pt>
                <c:pt idx="88">
                  <c:v>41716</c:v>
                </c:pt>
                <c:pt idx="89">
                  <c:v>41717</c:v>
                </c:pt>
                <c:pt idx="90">
                  <c:v>41718</c:v>
                </c:pt>
                <c:pt idx="91">
                  <c:v>41719</c:v>
                </c:pt>
                <c:pt idx="92">
                  <c:v>41722</c:v>
                </c:pt>
                <c:pt idx="93">
                  <c:v>41723</c:v>
                </c:pt>
                <c:pt idx="94">
                  <c:v>41724</c:v>
                </c:pt>
                <c:pt idx="95">
                  <c:v>41725</c:v>
                </c:pt>
                <c:pt idx="96">
                  <c:v>41726</c:v>
                </c:pt>
                <c:pt idx="97">
                  <c:v>41729</c:v>
                </c:pt>
                <c:pt idx="98">
                  <c:v>41730</c:v>
                </c:pt>
                <c:pt idx="99">
                  <c:v>41731</c:v>
                </c:pt>
                <c:pt idx="100">
                  <c:v>41732</c:v>
                </c:pt>
                <c:pt idx="101">
                  <c:v>41733</c:v>
                </c:pt>
                <c:pt idx="102">
                  <c:v>41736</c:v>
                </c:pt>
                <c:pt idx="103">
                  <c:v>41737</c:v>
                </c:pt>
                <c:pt idx="104">
                  <c:v>41738</c:v>
                </c:pt>
                <c:pt idx="105">
                  <c:v>41739</c:v>
                </c:pt>
                <c:pt idx="106">
                  <c:v>41740</c:v>
                </c:pt>
                <c:pt idx="107">
                  <c:v>41743</c:v>
                </c:pt>
                <c:pt idx="108">
                  <c:v>41744</c:v>
                </c:pt>
                <c:pt idx="109">
                  <c:v>41745</c:v>
                </c:pt>
                <c:pt idx="110">
                  <c:v>41746</c:v>
                </c:pt>
                <c:pt idx="111">
                  <c:v>41750</c:v>
                </c:pt>
                <c:pt idx="112">
                  <c:v>41751</c:v>
                </c:pt>
                <c:pt idx="113">
                  <c:v>41752</c:v>
                </c:pt>
                <c:pt idx="114">
                  <c:v>41753</c:v>
                </c:pt>
                <c:pt idx="115">
                  <c:v>41754</c:v>
                </c:pt>
                <c:pt idx="116">
                  <c:v>41757</c:v>
                </c:pt>
                <c:pt idx="117">
                  <c:v>41758</c:v>
                </c:pt>
                <c:pt idx="118">
                  <c:v>41759</c:v>
                </c:pt>
                <c:pt idx="119">
                  <c:v>41760</c:v>
                </c:pt>
                <c:pt idx="120">
                  <c:v>41761</c:v>
                </c:pt>
                <c:pt idx="121">
                  <c:v>41764</c:v>
                </c:pt>
                <c:pt idx="122">
                  <c:v>41765</c:v>
                </c:pt>
                <c:pt idx="123">
                  <c:v>41766</c:v>
                </c:pt>
                <c:pt idx="124">
                  <c:v>41767</c:v>
                </c:pt>
                <c:pt idx="125">
                  <c:v>41768</c:v>
                </c:pt>
                <c:pt idx="126">
                  <c:v>41771</c:v>
                </c:pt>
                <c:pt idx="127">
                  <c:v>41772</c:v>
                </c:pt>
                <c:pt idx="128">
                  <c:v>41773</c:v>
                </c:pt>
                <c:pt idx="129">
                  <c:v>41774</c:v>
                </c:pt>
                <c:pt idx="130">
                  <c:v>41775</c:v>
                </c:pt>
                <c:pt idx="131">
                  <c:v>41778</c:v>
                </c:pt>
                <c:pt idx="132">
                  <c:v>41779</c:v>
                </c:pt>
                <c:pt idx="133">
                  <c:v>41780</c:v>
                </c:pt>
                <c:pt idx="134">
                  <c:v>41781</c:v>
                </c:pt>
                <c:pt idx="135">
                  <c:v>41782</c:v>
                </c:pt>
                <c:pt idx="136">
                  <c:v>41786</c:v>
                </c:pt>
                <c:pt idx="137">
                  <c:v>41787</c:v>
                </c:pt>
                <c:pt idx="138">
                  <c:v>41788</c:v>
                </c:pt>
                <c:pt idx="139">
                  <c:v>41789</c:v>
                </c:pt>
                <c:pt idx="140">
                  <c:v>41792</c:v>
                </c:pt>
                <c:pt idx="141">
                  <c:v>41793</c:v>
                </c:pt>
                <c:pt idx="142">
                  <c:v>41794</c:v>
                </c:pt>
                <c:pt idx="143">
                  <c:v>41795</c:v>
                </c:pt>
                <c:pt idx="144">
                  <c:v>41796</c:v>
                </c:pt>
                <c:pt idx="145">
                  <c:v>41799</c:v>
                </c:pt>
                <c:pt idx="146">
                  <c:v>41800</c:v>
                </c:pt>
                <c:pt idx="147">
                  <c:v>41801</c:v>
                </c:pt>
                <c:pt idx="148">
                  <c:v>41802</c:v>
                </c:pt>
                <c:pt idx="149">
                  <c:v>41803</c:v>
                </c:pt>
                <c:pt idx="150">
                  <c:v>41806</c:v>
                </c:pt>
                <c:pt idx="151">
                  <c:v>41807</c:v>
                </c:pt>
                <c:pt idx="152">
                  <c:v>41808</c:v>
                </c:pt>
                <c:pt idx="153">
                  <c:v>41809</c:v>
                </c:pt>
                <c:pt idx="154">
                  <c:v>41810</c:v>
                </c:pt>
                <c:pt idx="155">
                  <c:v>41813</c:v>
                </c:pt>
                <c:pt idx="156">
                  <c:v>41814</c:v>
                </c:pt>
                <c:pt idx="157">
                  <c:v>41815</c:v>
                </c:pt>
                <c:pt idx="158">
                  <c:v>41816</c:v>
                </c:pt>
                <c:pt idx="159">
                  <c:v>41817</c:v>
                </c:pt>
                <c:pt idx="160">
                  <c:v>41820</c:v>
                </c:pt>
                <c:pt idx="161">
                  <c:v>41821</c:v>
                </c:pt>
                <c:pt idx="162">
                  <c:v>41822</c:v>
                </c:pt>
                <c:pt idx="163">
                  <c:v>41823</c:v>
                </c:pt>
                <c:pt idx="164">
                  <c:v>41827</c:v>
                </c:pt>
                <c:pt idx="165">
                  <c:v>41828</c:v>
                </c:pt>
                <c:pt idx="166">
                  <c:v>41829</c:v>
                </c:pt>
                <c:pt idx="167">
                  <c:v>41830</c:v>
                </c:pt>
                <c:pt idx="168">
                  <c:v>41831</c:v>
                </c:pt>
                <c:pt idx="169">
                  <c:v>41834</c:v>
                </c:pt>
                <c:pt idx="170">
                  <c:v>41835</c:v>
                </c:pt>
                <c:pt idx="171">
                  <c:v>41836</c:v>
                </c:pt>
                <c:pt idx="172">
                  <c:v>41837</c:v>
                </c:pt>
                <c:pt idx="173">
                  <c:v>41838</c:v>
                </c:pt>
                <c:pt idx="174">
                  <c:v>41841</c:v>
                </c:pt>
                <c:pt idx="175">
                  <c:v>41842</c:v>
                </c:pt>
                <c:pt idx="176">
                  <c:v>41843</c:v>
                </c:pt>
                <c:pt idx="177">
                  <c:v>41844</c:v>
                </c:pt>
                <c:pt idx="178">
                  <c:v>41845</c:v>
                </c:pt>
                <c:pt idx="179">
                  <c:v>41848</c:v>
                </c:pt>
                <c:pt idx="180">
                  <c:v>41849</c:v>
                </c:pt>
                <c:pt idx="181">
                  <c:v>41850</c:v>
                </c:pt>
                <c:pt idx="182">
                  <c:v>41851</c:v>
                </c:pt>
                <c:pt idx="183">
                  <c:v>41852</c:v>
                </c:pt>
                <c:pt idx="184">
                  <c:v>41855</c:v>
                </c:pt>
                <c:pt idx="185">
                  <c:v>41856</c:v>
                </c:pt>
                <c:pt idx="186">
                  <c:v>41857</c:v>
                </c:pt>
                <c:pt idx="187">
                  <c:v>41858</c:v>
                </c:pt>
                <c:pt idx="188">
                  <c:v>41859</c:v>
                </c:pt>
                <c:pt idx="189">
                  <c:v>41862</c:v>
                </c:pt>
                <c:pt idx="190">
                  <c:v>41863</c:v>
                </c:pt>
                <c:pt idx="191">
                  <c:v>41864</c:v>
                </c:pt>
                <c:pt idx="192">
                  <c:v>41865</c:v>
                </c:pt>
                <c:pt idx="193">
                  <c:v>41866</c:v>
                </c:pt>
                <c:pt idx="194">
                  <c:v>41869</c:v>
                </c:pt>
                <c:pt idx="195">
                  <c:v>41870</c:v>
                </c:pt>
                <c:pt idx="196">
                  <c:v>41871</c:v>
                </c:pt>
                <c:pt idx="197">
                  <c:v>41872</c:v>
                </c:pt>
                <c:pt idx="198">
                  <c:v>41873</c:v>
                </c:pt>
                <c:pt idx="199">
                  <c:v>41876</c:v>
                </c:pt>
                <c:pt idx="200">
                  <c:v>41877</c:v>
                </c:pt>
                <c:pt idx="201">
                  <c:v>41878</c:v>
                </c:pt>
                <c:pt idx="202">
                  <c:v>41879</c:v>
                </c:pt>
                <c:pt idx="203">
                  <c:v>41880</c:v>
                </c:pt>
                <c:pt idx="204">
                  <c:v>41884</c:v>
                </c:pt>
                <c:pt idx="205">
                  <c:v>41885</c:v>
                </c:pt>
                <c:pt idx="206">
                  <c:v>41886</c:v>
                </c:pt>
                <c:pt idx="207">
                  <c:v>41887</c:v>
                </c:pt>
                <c:pt idx="208">
                  <c:v>41890</c:v>
                </c:pt>
                <c:pt idx="209">
                  <c:v>41891</c:v>
                </c:pt>
                <c:pt idx="210">
                  <c:v>41892</c:v>
                </c:pt>
                <c:pt idx="211">
                  <c:v>41893</c:v>
                </c:pt>
                <c:pt idx="212">
                  <c:v>41894</c:v>
                </c:pt>
                <c:pt idx="213">
                  <c:v>41897</c:v>
                </c:pt>
                <c:pt idx="214">
                  <c:v>41898</c:v>
                </c:pt>
                <c:pt idx="215">
                  <c:v>41899</c:v>
                </c:pt>
                <c:pt idx="216">
                  <c:v>41900</c:v>
                </c:pt>
                <c:pt idx="217">
                  <c:v>41901</c:v>
                </c:pt>
                <c:pt idx="218">
                  <c:v>41904</c:v>
                </c:pt>
                <c:pt idx="219">
                  <c:v>41905</c:v>
                </c:pt>
                <c:pt idx="220">
                  <c:v>41906</c:v>
                </c:pt>
                <c:pt idx="221">
                  <c:v>41907</c:v>
                </c:pt>
                <c:pt idx="222">
                  <c:v>41908</c:v>
                </c:pt>
                <c:pt idx="223">
                  <c:v>41911</c:v>
                </c:pt>
                <c:pt idx="224">
                  <c:v>41912</c:v>
                </c:pt>
                <c:pt idx="225">
                  <c:v>41913</c:v>
                </c:pt>
                <c:pt idx="226">
                  <c:v>41914</c:v>
                </c:pt>
                <c:pt idx="227">
                  <c:v>41915</c:v>
                </c:pt>
                <c:pt idx="228">
                  <c:v>41918</c:v>
                </c:pt>
                <c:pt idx="229">
                  <c:v>41919</c:v>
                </c:pt>
                <c:pt idx="230">
                  <c:v>41920</c:v>
                </c:pt>
                <c:pt idx="231">
                  <c:v>41921</c:v>
                </c:pt>
                <c:pt idx="232">
                  <c:v>41922</c:v>
                </c:pt>
                <c:pt idx="233">
                  <c:v>41925</c:v>
                </c:pt>
                <c:pt idx="234">
                  <c:v>41926</c:v>
                </c:pt>
                <c:pt idx="235">
                  <c:v>41927</c:v>
                </c:pt>
                <c:pt idx="236">
                  <c:v>41928</c:v>
                </c:pt>
                <c:pt idx="237">
                  <c:v>41929</c:v>
                </c:pt>
                <c:pt idx="238">
                  <c:v>41932</c:v>
                </c:pt>
                <c:pt idx="239">
                  <c:v>41933</c:v>
                </c:pt>
                <c:pt idx="240">
                  <c:v>41934</c:v>
                </c:pt>
                <c:pt idx="241">
                  <c:v>41935</c:v>
                </c:pt>
                <c:pt idx="242">
                  <c:v>41936</c:v>
                </c:pt>
                <c:pt idx="243">
                  <c:v>41939</c:v>
                </c:pt>
                <c:pt idx="244">
                  <c:v>41940</c:v>
                </c:pt>
                <c:pt idx="245">
                  <c:v>41941</c:v>
                </c:pt>
                <c:pt idx="246">
                  <c:v>41942</c:v>
                </c:pt>
                <c:pt idx="247">
                  <c:v>41943</c:v>
                </c:pt>
                <c:pt idx="248">
                  <c:v>41946</c:v>
                </c:pt>
                <c:pt idx="249">
                  <c:v>41947</c:v>
                </c:pt>
                <c:pt idx="250">
                  <c:v>41948</c:v>
                </c:pt>
                <c:pt idx="251">
                  <c:v>41949</c:v>
                </c:pt>
                <c:pt idx="252">
                  <c:v>41950</c:v>
                </c:pt>
                <c:pt idx="253">
                  <c:v>41953</c:v>
                </c:pt>
                <c:pt idx="254">
                  <c:v>41954</c:v>
                </c:pt>
                <c:pt idx="255">
                  <c:v>41955</c:v>
                </c:pt>
                <c:pt idx="256">
                  <c:v>41956</c:v>
                </c:pt>
                <c:pt idx="257">
                  <c:v>41957</c:v>
                </c:pt>
                <c:pt idx="258">
                  <c:v>41960</c:v>
                </c:pt>
                <c:pt idx="259">
                  <c:v>41961</c:v>
                </c:pt>
                <c:pt idx="260">
                  <c:v>41962</c:v>
                </c:pt>
                <c:pt idx="261">
                  <c:v>41963</c:v>
                </c:pt>
                <c:pt idx="262">
                  <c:v>41964</c:v>
                </c:pt>
                <c:pt idx="263">
                  <c:v>41967</c:v>
                </c:pt>
                <c:pt idx="264">
                  <c:v>41968</c:v>
                </c:pt>
                <c:pt idx="265">
                  <c:v>41969</c:v>
                </c:pt>
                <c:pt idx="266">
                  <c:v>41971</c:v>
                </c:pt>
                <c:pt idx="267">
                  <c:v>41974</c:v>
                </c:pt>
                <c:pt idx="268">
                  <c:v>41975</c:v>
                </c:pt>
                <c:pt idx="269">
                  <c:v>41976</c:v>
                </c:pt>
                <c:pt idx="270">
                  <c:v>41977</c:v>
                </c:pt>
                <c:pt idx="271">
                  <c:v>41978</c:v>
                </c:pt>
                <c:pt idx="272">
                  <c:v>41981</c:v>
                </c:pt>
                <c:pt idx="273">
                  <c:v>41982</c:v>
                </c:pt>
                <c:pt idx="274">
                  <c:v>41983</c:v>
                </c:pt>
                <c:pt idx="275">
                  <c:v>41984</c:v>
                </c:pt>
                <c:pt idx="276">
                  <c:v>41985</c:v>
                </c:pt>
                <c:pt idx="277">
                  <c:v>41988</c:v>
                </c:pt>
                <c:pt idx="278">
                  <c:v>41989</c:v>
                </c:pt>
                <c:pt idx="279">
                  <c:v>41990</c:v>
                </c:pt>
                <c:pt idx="280">
                  <c:v>41991</c:v>
                </c:pt>
                <c:pt idx="281">
                  <c:v>41992</c:v>
                </c:pt>
                <c:pt idx="282">
                  <c:v>41995</c:v>
                </c:pt>
                <c:pt idx="283">
                  <c:v>41996</c:v>
                </c:pt>
                <c:pt idx="284">
                  <c:v>41997</c:v>
                </c:pt>
                <c:pt idx="285">
                  <c:v>41999</c:v>
                </c:pt>
                <c:pt idx="286">
                  <c:v>42002</c:v>
                </c:pt>
                <c:pt idx="287">
                  <c:v>42003</c:v>
                </c:pt>
                <c:pt idx="288">
                  <c:v>42004</c:v>
                </c:pt>
                <c:pt idx="289">
                  <c:v>42006</c:v>
                </c:pt>
                <c:pt idx="290">
                  <c:v>42009</c:v>
                </c:pt>
                <c:pt idx="291">
                  <c:v>42010</c:v>
                </c:pt>
                <c:pt idx="292">
                  <c:v>42011</c:v>
                </c:pt>
                <c:pt idx="293">
                  <c:v>42012</c:v>
                </c:pt>
                <c:pt idx="294">
                  <c:v>42013</c:v>
                </c:pt>
                <c:pt idx="295">
                  <c:v>42016</c:v>
                </c:pt>
                <c:pt idx="296">
                  <c:v>42017</c:v>
                </c:pt>
                <c:pt idx="297">
                  <c:v>42018</c:v>
                </c:pt>
                <c:pt idx="298">
                  <c:v>42019</c:v>
                </c:pt>
                <c:pt idx="299">
                  <c:v>42020</c:v>
                </c:pt>
                <c:pt idx="300">
                  <c:v>42024</c:v>
                </c:pt>
                <c:pt idx="301">
                  <c:v>42025</c:v>
                </c:pt>
                <c:pt idx="302">
                  <c:v>42026</c:v>
                </c:pt>
                <c:pt idx="303">
                  <c:v>42027</c:v>
                </c:pt>
                <c:pt idx="304">
                  <c:v>42030</c:v>
                </c:pt>
                <c:pt idx="305">
                  <c:v>42031</c:v>
                </c:pt>
                <c:pt idx="306">
                  <c:v>42032</c:v>
                </c:pt>
                <c:pt idx="307">
                  <c:v>42033</c:v>
                </c:pt>
                <c:pt idx="308">
                  <c:v>42034</c:v>
                </c:pt>
                <c:pt idx="309">
                  <c:v>42037</c:v>
                </c:pt>
                <c:pt idx="310">
                  <c:v>42038</c:v>
                </c:pt>
                <c:pt idx="311">
                  <c:v>42039</c:v>
                </c:pt>
                <c:pt idx="312">
                  <c:v>42040</c:v>
                </c:pt>
                <c:pt idx="313">
                  <c:v>42041</c:v>
                </c:pt>
                <c:pt idx="314">
                  <c:v>42044</c:v>
                </c:pt>
                <c:pt idx="315">
                  <c:v>42045</c:v>
                </c:pt>
                <c:pt idx="316">
                  <c:v>42046</c:v>
                </c:pt>
                <c:pt idx="317">
                  <c:v>42047</c:v>
                </c:pt>
                <c:pt idx="318">
                  <c:v>42048</c:v>
                </c:pt>
                <c:pt idx="319">
                  <c:v>42052</c:v>
                </c:pt>
                <c:pt idx="320">
                  <c:v>42053</c:v>
                </c:pt>
                <c:pt idx="321">
                  <c:v>42054</c:v>
                </c:pt>
                <c:pt idx="322">
                  <c:v>42055</c:v>
                </c:pt>
                <c:pt idx="323">
                  <c:v>42058</c:v>
                </c:pt>
                <c:pt idx="324">
                  <c:v>42059</c:v>
                </c:pt>
                <c:pt idx="325">
                  <c:v>42060</c:v>
                </c:pt>
                <c:pt idx="326">
                  <c:v>42061</c:v>
                </c:pt>
                <c:pt idx="327">
                  <c:v>42062</c:v>
                </c:pt>
                <c:pt idx="328">
                  <c:v>42065</c:v>
                </c:pt>
                <c:pt idx="329">
                  <c:v>42066</c:v>
                </c:pt>
                <c:pt idx="330">
                  <c:v>42067</c:v>
                </c:pt>
                <c:pt idx="331">
                  <c:v>42068</c:v>
                </c:pt>
                <c:pt idx="332">
                  <c:v>42069</c:v>
                </c:pt>
                <c:pt idx="333">
                  <c:v>42072</c:v>
                </c:pt>
                <c:pt idx="334">
                  <c:v>42073</c:v>
                </c:pt>
                <c:pt idx="335">
                  <c:v>42074</c:v>
                </c:pt>
                <c:pt idx="336">
                  <c:v>42075</c:v>
                </c:pt>
                <c:pt idx="337">
                  <c:v>42076</c:v>
                </c:pt>
                <c:pt idx="338">
                  <c:v>42079</c:v>
                </c:pt>
                <c:pt idx="339">
                  <c:v>42080</c:v>
                </c:pt>
                <c:pt idx="340">
                  <c:v>42081</c:v>
                </c:pt>
                <c:pt idx="341">
                  <c:v>42082</c:v>
                </c:pt>
                <c:pt idx="342">
                  <c:v>42083</c:v>
                </c:pt>
                <c:pt idx="343">
                  <c:v>42086</c:v>
                </c:pt>
                <c:pt idx="344">
                  <c:v>42087</c:v>
                </c:pt>
                <c:pt idx="345">
                  <c:v>42088</c:v>
                </c:pt>
                <c:pt idx="346">
                  <c:v>42089</c:v>
                </c:pt>
                <c:pt idx="347">
                  <c:v>42090</c:v>
                </c:pt>
                <c:pt idx="348">
                  <c:v>42093</c:v>
                </c:pt>
                <c:pt idx="349">
                  <c:v>42094</c:v>
                </c:pt>
                <c:pt idx="350">
                  <c:v>42095</c:v>
                </c:pt>
                <c:pt idx="351">
                  <c:v>42096</c:v>
                </c:pt>
                <c:pt idx="352">
                  <c:v>42100</c:v>
                </c:pt>
                <c:pt idx="353">
                  <c:v>42101</c:v>
                </c:pt>
                <c:pt idx="354">
                  <c:v>42102</c:v>
                </c:pt>
                <c:pt idx="355">
                  <c:v>42103</c:v>
                </c:pt>
                <c:pt idx="356">
                  <c:v>42104</c:v>
                </c:pt>
                <c:pt idx="357">
                  <c:v>42107</c:v>
                </c:pt>
                <c:pt idx="358">
                  <c:v>42108</c:v>
                </c:pt>
                <c:pt idx="359">
                  <c:v>42109</c:v>
                </c:pt>
                <c:pt idx="360">
                  <c:v>42110</c:v>
                </c:pt>
                <c:pt idx="361">
                  <c:v>42111</c:v>
                </c:pt>
                <c:pt idx="362">
                  <c:v>42114</c:v>
                </c:pt>
                <c:pt idx="363">
                  <c:v>42115</c:v>
                </c:pt>
                <c:pt idx="364">
                  <c:v>42116</c:v>
                </c:pt>
                <c:pt idx="365">
                  <c:v>42117</c:v>
                </c:pt>
                <c:pt idx="366">
                  <c:v>42118</c:v>
                </c:pt>
                <c:pt idx="367">
                  <c:v>42121</c:v>
                </c:pt>
                <c:pt idx="368">
                  <c:v>42122</c:v>
                </c:pt>
                <c:pt idx="369">
                  <c:v>42123</c:v>
                </c:pt>
                <c:pt idx="370">
                  <c:v>42124</c:v>
                </c:pt>
                <c:pt idx="371">
                  <c:v>42125</c:v>
                </c:pt>
                <c:pt idx="372">
                  <c:v>42128</c:v>
                </c:pt>
                <c:pt idx="373">
                  <c:v>42129</c:v>
                </c:pt>
                <c:pt idx="374">
                  <c:v>42130</c:v>
                </c:pt>
                <c:pt idx="375">
                  <c:v>42131</c:v>
                </c:pt>
                <c:pt idx="376">
                  <c:v>42132</c:v>
                </c:pt>
                <c:pt idx="377">
                  <c:v>42135</c:v>
                </c:pt>
                <c:pt idx="378">
                  <c:v>42136</c:v>
                </c:pt>
                <c:pt idx="379">
                  <c:v>42137</c:v>
                </c:pt>
                <c:pt idx="380">
                  <c:v>42138</c:v>
                </c:pt>
                <c:pt idx="381">
                  <c:v>42139</c:v>
                </c:pt>
                <c:pt idx="382">
                  <c:v>42142</c:v>
                </c:pt>
                <c:pt idx="383">
                  <c:v>42143</c:v>
                </c:pt>
                <c:pt idx="384">
                  <c:v>42144</c:v>
                </c:pt>
                <c:pt idx="385">
                  <c:v>42145</c:v>
                </c:pt>
                <c:pt idx="386">
                  <c:v>42146</c:v>
                </c:pt>
                <c:pt idx="387">
                  <c:v>42150</c:v>
                </c:pt>
                <c:pt idx="388">
                  <c:v>42151</c:v>
                </c:pt>
                <c:pt idx="389">
                  <c:v>42152</c:v>
                </c:pt>
                <c:pt idx="390">
                  <c:v>42153</c:v>
                </c:pt>
                <c:pt idx="391">
                  <c:v>42156</c:v>
                </c:pt>
                <c:pt idx="392">
                  <c:v>42157</c:v>
                </c:pt>
                <c:pt idx="393">
                  <c:v>42158</c:v>
                </c:pt>
                <c:pt idx="394">
                  <c:v>42159</c:v>
                </c:pt>
                <c:pt idx="395">
                  <c:v>42160</c:v>
                </c:pt>
                <c:pt idx="396">
                  <c:v>42163</c:v>
                </c:pt>
                <c:pt idx="397">
                  <c:v>42164</c:v>
                </c:pt>
                <c:pt idx="398">
                  <c:v>42165</c:v>
                </c:pt>
                <c:pt idx="399">
                  <c:v>42166</c:v>
                </c:pt>
                <c:pt idx="400">
                  <c:v>42167</c:v>
                </c:pt>
                <c:pt idx="401">
                  <c:v>42170</c:v>
                </c:pt>
                <c:pt idx="402">
                  <c:v>42171</c:v>
                </c:pt>
                <c:pt idx="403">
                  <c:v>42172</c:v>
                </c:pt>
                <c:pt idx="404">
                  <c:v>42173</c:v>
                </c:pt>
                <c:pt idx="405">
                  <c:v>42174</c:v>
                </c:pt>
                <c:pt idx="406">
                  <c:v>42177</c:v>
                </c:pt>
                <c:pt idx="407">
                  <c:v>42178</c:v>
                </c:pt>
                <c:pt idx="408">
                  <c:v>42179</c:v>
                </c:pt>
                <c:pt idx="409">
                  <c:v>42180</c:v>
                </c:pt>
                <c:pt idx="410">
                  <c:v>42181</c:v>
                </c:pt>
                <c:pt idx="411">
                  <c:v>42184</c:v>
                </c:pt>
                <c:pt idx="412">
                  <c:v>42185</c:v>
                </c:pt>
                <c:pt idx="413">
                  <c:v>42186</c:v>
                </c:pt>
                <c:pt idx="414">
                  <c:v>42187</c:v>
                </c:pt>
                <c:pt idx="415">
                  <c:v>42191</c:v>
                </c:pt>
                <c:pt idx="416">
                  <c:v>42192</c:v>
                </c:pt>
                <c:pt idx="417">
                  <c:v>42193</c:v>
                </c:pt>
                <c:pt idx="418">
                  <c:v>42194</c:v>
                </c:pt>
                <c:pt idx="419">
                  <c:v>42195</c:v>
                </c:pt>
                <c:pt idx="420">
                  <c:v>42198</c:v>
                </c:pt>
                <c:pt idx="421">
                  <c:v>42199</c:v>
                </c:pt>
                <c:pt idx="422">
                  <c:v>42200</c:v>
                </c:pt>
                <c:pt idx="423">
                  <c:v>42201</c:v>
                </c:pt>
                <c:pt idx="424">
                  <c:v>42202</c:v>
                </c:pt>
                <c:pt idx="425">
                  <c:v>42205</c:v>
                </c:pt>
                <c:pt idx="426">
                  <c:v>42206</c:v>
                </c:pt>
                <c:pt idx="427">
                  <c:v>42207</c:v>
                </c:pt>
                <c:pt idx="428">
                  <c:v>42208</c:v>
                </c:pt>
                <c:pt idx="429">
                  <c:v>42209</c:v>
                </c:pt>
                <c:pt idx="430">
                  <c:v>42212</c:v>
                </c:pt>
                <c:pt idx="431">
                  <c:v>42213</c:v>
                </c:pt>
                <c:pt idx="432">
                  <c:v>42214</c:v>
                </c:pt>
                <c:pt idx="433">
                  <c:v>42215</c:v>
                </c:pt>
                <c:pt idx="434">
                  <c:v>42216</c:v>
                </c:pt>
                <c:pt idx="435">
                  <c:v>42219</c:v>
                </c:pt>
                <c:pt idx="436">
                  <c:v>42220</c:v>
                </c:pt>
                <c:pt idx="437">
                  <c:v>42221</c:v>
                </c:pt>
                <c:pt idx="438">
                  <c:v>42222</c:v>
                </c:pt>
                <c:pt idx="439">
                  <c:v>42223</c:v>
                </c:pt>
                <c:pt idx="440">
                  <c:v>42226</c:v>
                </c:pt>
                <c:pt idx="441">
                  <c:v>42227</c:v>
                </c:pt>
                <c:pt idx="442">
                  <c:v>42228</c:v>
                </c:pt>
                <c:pt idx="443">
                  <c:v>42229</c:v>
                </c:pt>
                <c:pt idx="444">
                  <c:v>42230</c:v>
                </c:pt>
                <c:pt idx="445">
                  <c:v>42233</c:v>
                </c:pt>
                <c:pt idx="446">
                  <c:v>42234</c:v>
                </c:pt>
                <c:pt idx="447">
                  <c:v>42235</c:v>
                </c:pt>
                <c:pt idx="448">
                  <c:v>42236</c:v>
                </c:pt>
                <c:pt idx="449">
                  <c:v>42237</c:v>
                </c:pt>
                <c:pt idx="450">
                  <c:v>42240</c:v>
                </c:pt>
                <c:pt idx="451">
                  <c:v>42241</c:v>
                </c:pt>
                <c:pt idx="452">
                  <c:v>42242</c:v>
                </c:pt>
                <c:pt idx="453">
                  <c:v>42243</c:v>
                </c:pt>
                <c:pt idx="454">
                  <c:v>42244</c:v>
                </c:pt>
                <c:pt idx="455">
                  <c:v>42247</c:v>
                </c:pt>
                <c:pt idx="456">
                  <c:v>42248</c:v>
                </c:pt>
                <c:pt idx="457">
                  <c:v>42249</c:v>
                </c:pt>
                <c:pt idx="458">
                  <c:v>42250</c:v>
                </c:pt>
                <c:pt idx="459">
                  <c:v>42251</c:v>
                </c:pt>
                <c:pt idx="460">
                  <c:v>42255</c:v>
                </c:pt>
                <c:pt idx="461">
                  <c:v>42256</c:v>
                </c:pt>
                <c:pt idx="462">
                  <c:v>42257</c:v>
                </c:pt>
                <c:pt idx="463">
                  <c:v>42258</c:v>
                </c:pt>
                <c:pt idx="464">
                  <c:v>42261</c:v>
                </c:pt>
                <c:pt idx="465">
                  <c:v>42262</c:v>
                </c:pt>
                <c:pt idx="466">
                  <c:v>42263</c:v>
                </c:pt>
                <c:pt idx="467">
                  <c:v>42264</c:v>
                </c:pt>
                <c:pt idx="468">
                  <c:v>42265</c:v>
                </c:pt>
                <c:pt idx="469">
                  <c:v>42268</c:v>
                </c:pt>
                <c:pt idx="470">
                  <c:v>42269</c:v>
                </c:pt>
                <c:pt idx="471">
                  <c:v>42270</c:v>
                </c:pt>
                <c:pt idx="472">
                  <c:v>42271</c:v>
                </c:pt>
                <c:pt idx="473">
                  <c:v>42272</c:v>
                </c:pt>
                <c:pt idx="474">
                  <c:v>42275</c:v>
                </c:pt>
                <c:pt idx="475">
                  <c:v>42276</c:v>
                </c:pt>
                <c:pt idx="476">
                  <c:v>42277</c:v>
                </c:pt>
                <c:pt idx="477">
                  <c:v>42278</c:v>
                </c:pt>
                <c:pt idx="478">
                  <c:v>42279</c:v>
                </c:pt>
                <c:pt idx="479">
                  <c:v>42282</c:v>
                </c:pt>
                <c:pt idx="480">
                  <c:v>42283</c:v>
                </c:pt>
                <c:pt idx="481">
                  <c:v>42284</c:v>
                </c:pt>
                <c:pt idx="482">
                  <c:v>42285</c:v>
                </c:pt>
                <c:pt idx="483">
                  <c:v>42286</c:v>
                </c:pt>
                <c:pt idx="484">
                  <c:v>42289</c:v>
                </c:pt>
                <c:pt idx="485">
                  <c:v>42290</c:v>
                </c:pt>
                <c:pt idx="486">
                  <c:v>42291</c:v>
                </c:pt>
                <c:pt idx="487">
                  <c:v>42292</c:v>
                </c:pt>
                <c:pt idx="488">
                  <c:v>42293</c:v>
                </c:pt>
                <c:pt idx="489">
                  <c:v>42296</c:v>
                </c:pt>
                <c:pt idx="490">
                  <c:v>42297</c:v>
                </c:pt>
                <c:pt idx="491">
                  <c:v>42298</c:v>
                </c:pt>
                <c:pt idx="492">
                  <c:v>42299</c:v>
                </c:pt>
                <c:pt idx="493">
                  <c:v>42300</c:v>
                </c:pt>
                <c:pt idx="494">
                  <c:v>42303</c:v>
                </c:pt>
                <c:pt idx="495">
                  <c:v>42304</c:v>
                </c:pt>
                <c:pt idx="496">
                  <c:v>42305</c:v>
                </c:pt>
                <c:pt idx="497">
                  <c:v>42306</c:v>
                </c:pt>
                <c:pt idx="498">
                  <c:v>42307</c:v>
                </c:pt>
                <c:pt idx="499">
                  <c:v>42310</c:v>
                </c:pt>
                <c:pt idx="500">
                  <c:v>42311</c:v>
                </c:pt>
                <c:pt idx="501">
                  <c:v>42312</c:v>
                </c:pt>
                <c:pt idx="502">
                  <c:v>42313</c:v>
                </c:pt>
                <c:pt idx="503">
                  <c:v>42314</c:v>
                </c:pt>
                <c:pt idx="504">
                  <c:v>42317</c:v>
                </c:pt>
                <c:pt idx="505">
                  <c:v>42318</c:v>
                </c:pt>
                <c:pt idx="506">
                  <c:v>42319</c:v>
                </c:pt>
                <c:pt idx="507">
                  <c:v>42320</c:v>
                </c:pt>
                <c:pt idx="508">
                  <c:v>42321</c:v>
                </c:pt>
                <c:pt idx="509">
                  <c:v>42324</c:v>
                </c:pt>
                <c:pt idx="510">
                  <c:v>42325</c:v>
                </c:pt>
                <c:pt idx="511">
                  <c:v>42326</c:v>
                </c:pt>
                <c:pt idx="512">
                  <c:v>42327</c:v>
                </c:pt>
                <c:pt idx="513">
                  <c:v>42328</c:v>
                </c:pt>
                <c:pt idx="514">
                  <c:v>42331</c:v>
                </c:pt>
                <c:pt idx="515">
                  <c:v>42332</c:v>
                </c:pt>
                <c:pt idx="516">
                  <c:v>42333</c:v>
                </c:pt>
                <c:pt idx="517">
                  <c:v>42335</c:v>
                </c:pt>
                <c:pt idx="518">
                  <c:v>42338</c:v>
                </c:pt>
                <c:pt idx="519">
                  <c:v>42339</c:v>
                </c:pt>
                <c:pt idx="520">
                  <c:v>42340</c:v>
                </c:pt>
                <c:pt idx="521">
                  <c:v>42341</c:v>
                </c:pt>
                <c:pt idx="522">
                  <c:v>42342</c:v>
                </c:pt>
                <c:pt idx="523">
                  <c:v>42345</c:v>
                </c:pt>
                <c:pt idx="524">
                  <c:v>42346</c:v>
                </c:pt>
                <c:pt idx="525">
                  <c:v>42347</c:v>
                </c:pt>
                <c:pt idx="526">
                  <c:v>42348</c:v>
                </c:pt>
                <c:pt idx="527">
                  <c:v>42349</c:v>
                </c:pt>
                <c:pt idx="528">
                  <c:v>42352</c:v>
                </c:pt>
                <c:pt idx="529">
                  <c:v>42353</c:v>
                </c:pt>
                <c:pt idx="530">
                  <c:v>42354</c:v>
                </c:pt>
                <c:pt idx="531">
                  <c:v>42355</c:v>
                </c:pt>
                <c:pt idx="532">
                  <c:v>42356</c:v>
                </c:pt>
                <c:pt idx="533">
                  <c:v>42359</c:v>
                </c:pt>
                <c:pt idx="534">
                  <c:v>42360</c:v>
                </c:pt>
                <c:pt idx="535">
                  <c:v>42361</c:v>
                </c:pt>
                <c:pt idx="536">
                  <c:v>42362</c:v>
                </c:pt>
                <c:pt idx="537">
                  <c:v>42366</c:v>
                </c:pt>
                <c:pt idx="538">
                  <c:v>42367</c:v>
                </c:pt>
                <c:pt idx="539">
                  <c:v>42368</c:v>
                </c:pt>
                <c:pt idx="540">
                  <c:v>42369</c:v>
                </c:pt>
                <c:pt idx="541">
                  <c:v>42373</c:v>
                </c:pt>
                <c:pt idx="542">
                  <c:v>42374</c:v>
                </c:pt>
                <c:pt idx="543">
                  <c:v>42375</c:v>
                </c:pt>
                <c:pt idx="544">
                  <c:v>42376</c:v>
                </c:pt>
                <c:pt idx="545">
                  <c:v>42377</c:v>
                </c:pt>
                <c:pt idx="546">
                  <c:v>42380</c:v>
                </c:pt>
                <c:pt idx="547">
                  <c:v>42381</c:v>
                </c:pt>
                <c:pt idx="548">
                  <c:v>42382</c:v>
                </c:pt>
                <c:pt idx="549">
                  <c:v>42383</c:v>
                </c:pt>
                <c:pt idx="550">
                  <c:v>42384</c:v>
                </c:pt>
                <c:pt idx="551">
                  <c:v>42388</c:v>
                </c:pt>
                <c:pt idx="552">
                  <c:v>42389</c:v>
                </c:pt>
                <c:pt idx="553">
                  <c:v>42390</c:v>
                </c:pt>
                <c:pt idx="554">
                  <c:v>42391</c:v>
                </c:pt>
                <c:pt idx="555">
                  <c:v>42394</c:v>
                </c:pt>
                <c:pt idx="556">
                  <c:v>42395</c:v>
                </c:pt>
                <c:pt idx="557">
                  <c:v>42396</c:v>
                </c:pt>
                <c:pt idx="558">
                  <c:v>42397</c:v>
                </c:pt>
                <c:pt idx="559">
                  <c:v>42398</c:v>
                </c:pt>
                <c:pt idx="560">
                  <c:v>42401</c:v>
                </c:pt>
                <c:pt idx="561">
                  <c:v>42402</c:v>
                </c:pt>
                <c:pt idx="562">
                  <c:v>42403</c:v>
                </c:pt>
                <c:pt idx="563">
                  <c:v>42404</c:v>
                </c:pt>
                <c:pt idx="564">
                  <c:v>42405</c:v>
                </c:pt>
                <c:pt idx="565">
                  <c:v>42408</c:v>
                </c:pt>
                <c:pt idx="566">
                  <c:v>42409</c:v>
                </c:pt>
                <c:pt idx="567">
                  <c:v>42410</c:v>
                </c:pt>
                <c:pt idx="568">
                  <c:v>42411</c:v>
                </c:pt>
                <c:pt idx="569">
                  <c:v>42412</c:v>
                </c:pt>
                <c:pt idx="570">
                  <c:v>42416</c:v>
                </c:pt>
                <c:pt idx="571">
                  <c:v>42417</c:v>
                </c:pt>
                <c:pt idx="572">
                  <c:v>42418</c:v>
                </c:pt>
                <c:pt idx="573">
                  <c:v>42419</c:v>
                </c:pt>
                <c:pt idx="574">
                  <c:v>42422</c:v>
                </c:pt>
                <c:pt idx="575">
                  <c:v>42423</c:v>
                </c:pt>
                <c:pt idx="576">
                  <c:v>42424</c:v>
                </c:pt>
                <c:pt idx="577">
                  <c:v>42425</c:v>
                </c:pt>
                <c:pt idx="578">
                  <c:v>42426</c:v>
                </c:pt>
                <c:pt idx="579">
                  <c:v>42429</c:v>
                </c:pt>
                <c:pt idx="580">
                  <c:v>42430</c:v>
                </c:pt>
                <c:pt idx="581">
                  <c:v>42431</c:v>
                </c:pt>
                <c:pt idx="582">
                  <c:v>42432</c:v>
                </c:pt>
                <c:pt idx="583">
                  <c:v>42433</c:v>
                </c:pt>
                <c:pt idx="584">
                  <c:v>42436</c:v>
                </c:pt>
                <c:pt idx="585">
                  <c:v>42437</c:v>
                </c:pt>
                <c:pt idx="586">
                  <c:v>42438</c:v>
                </c:pt>
                <c:pt idx="587">
                  <c:v>42439</c:v>
                </c:pt>
                <c:pt idx="588">
                  <c:v>42440</c:v>
                </c:pt>
                <c:pt idx="589">
                  <c:v>42443</c:v>
                </c:pt>
                <c:pt idx="590">
                  <c:v>42444</c:v>
                </c:pt>
                <c:pt idx="591">
                  <c:v>42445</c:v>
                </c:pt>
                <c:pt idx="592">
                  <c:v>42446</c:v>
                </c:pt>
                <c:pt idx="593">
                  <c:v>42447</c:v>
                </c:pt>
                <c:pt idx="594">
                  <c:v>42450</c:v>
                </c:pt>
                <c:pt idx="595">
                  <c:v>42451</c:v>
                </c:pt>
                <c:pt idx="596">
                  <c:v>42452</c:v>
                </c:pt>
                <c:pt idx="597">
                  <c:v>42453</c:v>
                </c:pt>
                <c:pt idx="598">
                  <c:v>42457</c:v>
                </c:pt>
                <c:pt idx="599">
                  <c:v>42458</c:v>
                </c:pt>
                <c:pt idx="600">
                  <c:v>42459</c:v>
                </c:pt>
                <c:pt idx="601">
                  <c:v>42460</c:v>
                </c:pt>
                <c:pt idx="602">
                  <c:v>42461</c:v>
                </c:pt>
                <c:pt idx="603">
                  <c:v>42464</c:v>
                </c:pt>
                <c:pt idx="604">
                  <c:v>42465</c:v>
                </c:pt>
                <c:pt idx="605">
                  <c:v>42466</c:v>
                </c:pt>
                <c:pt idx="606">
                  <c:v>42467</c:v>
                </c:pt>
                <c:pt idx="607">
                  <c:v>42468</c:v>
                </c:pt>
                <c:pt idx="608">
                  <c:v>42471</c:v>
                </c:pt>
                <c:pt idx="609">
                  <c:v>42472</c:v>
                </c:pt>
                <c:pt idx="610">
                  <c:v>42473</c:v>
                </c:pt>
                <c:pt idx="611">
                  <c:v>42474</c:v>
                </c:pt>
                <c:pt idx="612">
                  <c:v>42475</c:v>
                </c:pt>
                <c:pt idx="613">
                  <c:v>42478</c:v>
                </c:pt>
                <c:pt idx="614">
                  <c:v>42479</c:v>
                </c:pt>
                <c:pt idx="615">
                  <c:v>42480</c:v>
                </c:pt>
                <c:pt idx="616">
                  <c:v>42481</c:v>
                </c:pt>
                <c:pt idx="617">
                  <c:v>42482</c:v>
                </c:pt>
                <c:pt idx="618">
                  <c:v>42485</c:v>
                </c:pt>
                <c:pt idx="619">
                  <c:v>42486</c:v>
                </c:pt>
                <c:pt idx="620">
                  <c:v>42487</c:v>
                </c:pt>
                <c:pt idx="621">
                  <c:v>42488</c:v>
                </c:pt>
                <c:pt idx="622">
                  <c:v>42489</c:v>
                </c:pt>
                <c:pt idx="623">
                  <c:v>42492</c:v>
                </c:pt>
                <c:pt idx="624">
                  <c:v>42493</c:v>
                </c:pt>
                <c:pt idx="625">
                  <c:v>42494</c:v>
                </c:pt>
                <c:pt idx="626">
                  <c:v>42495</c:v>
                </c:pt>
                <c:pt idx="627">
                  <c:v>42496</c:v>
                </c:pt>
                <c:pt idx="628">
                  <c:v>42499</c:v>
                </c:pt>
                <c:pt idx="629">
                  <c:v>42500</c:v>
                </c:pt>
                <c:pt idx="630">
                  <c:v>42501</c:v>
                </c:pt>
                <c:pt idx="631">
                  <c:v>42502</c:v>
                </c:pt>
                <c:pt idx="632">
                  <c:v>42503</c:v>
                </c:pt>
                <c:pt idx="633">
                  <c:v>42506</c:v>
                </c:pt>
                <c:pt idx="634">
                  <c:v>42507</c:v>
                </c:pt>
                <c:pt idx="635">
                  <c:v>42508</c:v>
                </c:pt>
                <c:pt idx="636">
                  <c:v>42509</c:v>
                </c:pt>
                <c:pt idx="637">
                  <c:v>42510</c:v>
                </c:pt>
                <c:pt idx="638">
                  <c:v>42513</c:v>
                </c:pt>
                <c:pt idx="639">
                  <c:v>42514</c:v>
                </c:pt>
                <c:pt idx="640">
                  <c:v>42515</c:v>
                </c:pt>
                <c:pt idx="641">
                  <c:v>42516</c:v>
                </c:pt>
                <c:pt idx="642">
                  <c:v>42517</c:v>
                </c:pt>
                <c:pt idx="643">
                  <c:v>42521</c:v>
                </c:pt>
                <c:pt idx="644">
                  <c:v>42522</c:v>
                </c:pt>
                <c:pt idx="645">
                  <c:v>42523</c:v>
                </c:pt>
                <c:pt idx="646">
                  <c:v>42524</c:v>
                </c:pt>
                <c:pt idx="647">
                  <c:v>42527</c:v>
                </c:pt>
                <c:pt idx="648">
                  <c:v>42528</c:v>
                </c:pt>
                <c:pt idx="649">
                  <c:v>42529</c:v>
                </c:pt>
                <c:pt idx="650">
                  <c:v>42530</c:v>
                </c:pt>
                <c:pt idx="651">
                  <c:v>42531</c:v>
                </c:pt>
                <c:pt idx="652">
                  <c:v>42534</c:v>
                </c:pt>
                <c:pt idx="653">
                  <c:v>42535</c:v>
                </c:pt>
                <c:pt idx="654">
                  <c:v>42536</c:v>
                </c:pt>
                <c:pt idx="655">
                  <c:v>42537</c:v>
                </c:pt>
                <c:pt idx="656">
                  <c:v>42538</c:v>
                </c:pt>
                <c:pt idx="657">
                  <c:v>42541</c:v>
                </c:pt>
                <c:pt idx="658">
                  <c:v>42542</c:v>
                </c:pt>
                <c:pt idx="659">
                  <c:v>42543</c:v>
                </c:pt>
                <c:pt idx="660">
                  <c:v>42544</c:v>
                </c:pt>
                <c:pt idx="661">
                  <c:v>42545</c:v>
                </c:pt>
                <c:pt idx="662">
                  <c:v>42548</c:v>
                </c:pt>
                <c:pt idx="663">
                  <c:v>42549</c:v>
                </c:pt>
                <c:pt idx="664">
                  <c:v>42550</c:v>
                </c:pt>
                <c:pt idx="665">
                  <c:v>42551</c:v>
                </c:pt>
                <c:pt idx="666">
                  <c:v>42552</c:v>
                </c:pt>
                <c:pt idx="667">
                  <c:v>42556</c:v>
                </c:pt>
                <c:pt idx="668">
                  <c:v>42557</c:v>
                </c:pt>
                <c:pt idx="669">
                  <c:v>42558</c:v>
                </c:pt>
                <c:pt idx="670">
                  <c:v>42559</c:v>
                </c:pt>
                <c:pt idx="671">
                  <c:v>42562</c:v>
                </c:pt>
                <c:pt idx="672">
                  <c:v>42563</c:v>
                </c:pt>
                <c:pt idx="673">
                  <c:v>42564</c:v>
                </c:pt>
                <c:pt idx="674">
                  <c:v>42565</c:v>
                </c:pt>
                <c:pt idx="675">
                  <c:v>42566</c:v>
                </c:pt>
                <c:pt idx="676">
                  <c:v>42569</c:v>
                </c:pt>
                <c:pt idx="677">
                  <c:v>42570</c:v>
                </c:pt>
                <c:pt idx="678">
                  <c:v>42571</c:v>
                </c:pt>
                <c:pt idx="679">
                  <c:v>42572</c:v>
                </c:pt>
                <c:pt idx="680">
                  <c:v>42573</c:v>
                </c:pt>
                <c:pt idx="681">
                  <c:v>42576</c:v>
                </c:pt>
                <c:pt idx="682">
                  <c:v>42577</c:v>
                </c:pt>
                <c:pt idx="683">
                  <c:v>42578</c:v>
                </c:pt>
                <c:pt idx="684">
                  <c:v>42579</c:v>
                </c:pt>
                <c:pt idx="685">
                  <c:v>42580</c:v>
                </c:pt>
                <c:pt idx="686">
                  <c:v>42583</c:v>
                </c:pt>
                <c:pt idx="687">
                  <c:v>42584</c:v>
                </c:pt>
                <c:pt idx="688">
                  <c:v>42585</c:v>
                </c:pt>
                <c:pt idx="689">
                  <c:v>42586</c:v>
                </c:pt>
                <c:pt idx="690">
                  <c:v>42587</c:v>
                </c:pt>
                <c:pt idx="691">
                  <c:v>42590</c:v>
                </c:pt>
                <c:pt idx="692">
                  <c:v>42591</c:v>
                </c:pt>
                <c:pt idx="693">
                  <c:v>42592</c:v>
                </c:pt>
                <c:pt idx="694">
                  <c:v>42593</c:v>
                </c:pt>
                <c:pt idx="695">
                  <c:v>42594</c:v>
                </c:pt>
                <c:pt idx="696">
                  <c:v>42597</c:v>
                </c:pt>
                <c:pt idx="697">
                  <c:v>42598</c:v>
                </c:pt>
                <c:pt idx="698">
                  <c:v>42599</c:v>
                </c:pt>
                <c:pt idx="699">
                  <c:v>42600</c:v>
                </c:pt>
                <c:pt idx="700">
                  <c:v>42601</c:v>
                </c:pt>
                <c:pt idx="701">
                  <c:v>42604</c:v>
                </c:pt>
                <c:pt idx="702">
                  <c:v>42605</c:v>
                </c:pt>
                <c:pt idx="703">
                  <c:v>42606</c:v>
                </c:pt>
                <c:pt idx="704">
                  <c:v>42607</c:v>
                </c:pt>
                <c:pt idx="705">
                  <c:v>42608</c:v>
                </c:pt>
                <c:pt idx="706">
                  <c:v>42611</c:v>
                </c:pt>
                <c:pt idx="707">
                  <c:v>42612</c:v>
                </c:pt>
                <c:pt idx="708">
                  <c:v>42613</c:v>
                </c:pt>
                <c:pt idx="709">
                  <c:v>42614</c:v>
                </c:pt>
                <c:pt idx="710">
                  <c:v>42615</c:v>
                </c:pt>
                <c:pt idx="711">
                  <c:v>42619</c:v>
                </c:pt>
                <c:pt idx="712">
                  <c:v>42620</c:v>
                </c:pt>
                <c:pt idx="713">
                  <c:v>42621</c:v>
                </c:pt>
                <c:pt idx="714">
                  <c:v>42622</c:v>
                </c:pt>
                <c:pt idx="715">
                  <c:v>42625</c:v>
                </c:pt>
                <c:pt idx="716">
                  <c:v>42626</c:v>
                </c:pt>
                <c:pt idx="717">
                  <c:v>42627</c:v>
                </c:pt>
                <c:pt idx="718">
                  <c:v>42628</c:v>
                </c:pt>
                <c:pt idx="719">
                  <c:v>42629</c:v>
                </c:pt>
                <c:pt idx="720">
                  <c:v>42632</c:v>
                </c:pt>
                <c:pt idx="721">
                  <c:v>42633</c:v>
                </c:pt>
                <c:pt idx="722">
                  <c:v>42634</c:v>
                </c:pt>
                <c:pt idx="723">
                  <c:v>42635</c:v>
                </c:pt>
                <c:pt idx="724">
                  <c:v>42636</c:v>
                </c:pt>
                <c:pt idx="725">
                  <c:v>42639</c:v>
                </c:pt>
                <c:pt idx="726">
                  <c:v>42640</c:v>
                </c:pt>
                <c:pt idx="727">
                  <c:v>42641</c:v>
                </c:pt>
                <c:pt idx="728">
                  <c:v>42642</c:v>
                </c:pt>
                <c:pt idx="729">
                  <c:v>42643</c:v>
                </c:pt>
                <c:pt idx="730">
                  <c:v>42646</c:v>
                </c:pt>
                <c:pt idx="731">
                  <c:v>42647</c:v>
                </c:pt>
                <c:pt idx="732">
                  <c:v>42648</c:v>
                </c:pt>
                <c:pt idx="733">
                  <c:v>42649</c:v>
                </c:pt>
                <c:pt idx="734">
                  <c:v>42650</c:v>
                </c:pt>
                <c:pt idx="735">
                  <c:v>42653</c:v>
                </c:pt>
                <c:pt idx="736">
                  <c:v>42654</c:v>
                </c:pt>
                <c:pt idx="737">
                  <c:v>42655</c:v>
                </c:pt>
                <c:pt idx="738">
                  <c:v>42656</c:v>
                </c:pt>
                <c:pt idx="739">
                  <c:v>42657</c:v>
                </c:pt>
                <c:pt idx="740">
                  <c:v>42660</c:v>
                </c:pt>
                <c:pt idx="741">
                  <c:v>42661</c:v>
                </c:pt>
                <c:pt idx="742">
                  <c:v>42662</c:v>
                </c:pt>
                <c:pt idx="743">
                  <c:v>42663</c:v>
                </c:pt>
                <c:pt idx="744">
                  <c:v>42664</c:v>
                </c:pt>
                <c:pt idx="745">
                  <c:v>42667</c:v>
                </c:pt>
                <c:pt idx="746">
                  <c:v>42668</c:v>
                </c:pt>
                <c:pt idx="747">
                  <c:v>42669</c:v>
                </c:pt>
                <c:pt idx="748">
                  <c:v>42670</c:v>
                </c:pt>
                <c:pt idx="749">
                  <c:v>42671</c:v>
                </c:pt>
                <c:pt idx="750">
                  <c:v>42674</c:v>
                </c:pt>
                <c:pt idx="751">
                  <c:v>42675</c:v>
                </c:pt>
                <c:pt idx="752">
                  <c:v>42676</c:v>
                </c:pt>
                <c:pt idx="753">
                  <c:v>42677</c:v>
                </c:pt>
                <c:pt idx="754">
                  <c:v>42678</c:v>
                </c:pt>
                <c:pt idx="755">
                  <c:v>42681</c:v>
                </c:pt>
                <c:pt idx="756">
                  <c:v>42682</c:v>
                </c:pt>
                <c:pt idx="757">
                  <c:v>42683</c:v>
                </c:pt>
                <c:pt idx="758">
                  <c:v>42684</c:v>
                </c:pt>
                <c:pt idx="759">
                  <c:v>42685</c:v>
                </c:pt>
                <c:pt idx="760">
                  <c:v>42688</c:v>
                </c:pt>
                <c:pt idx="761">
                  <c:v>42689</c:v>
                </c:pt>
                <c:pt idx="762">
                  <c:v>42690</c:v>
                </c:pt>
                <c:pt idx="763">
                  <c:v>42691</c:v>
                </c:pt>
                <c:pt idx="764">
                  <c:v>42692</c:v>
                </c:pt>
                <c:pt idx="765">
                  <c:v>42695</c:v>
                </c:pt>
                <c:pt idx="766">
                  <c:v>42696</c:v>
                </c:pt>
                <c:pt idx="767">
                  <c:v>42697</c:v>
                </c:pt>
                <c:pt idx="768">
                  <c:v>42699</c:v>
                </c:pt>
                <c:pt idx="769">
                  <c:v>42702</c:v>
                </c:pt>
                <c:pt idx="770">
                  <c:v>42703</c:v>
                </c:pt>
                <c:pt idx="771">
                  <c:v>42704</c:v>
                </c:pt>
                <c:pt idx="772">
                  <c:v>42705</c:v>
                </c:pt>
                <c:pt idx="773">
                  <c:v>42706</c:v>
                </c:pt>
                <c:pt idx="774">
                  <c:v>42709</c:v>
                </c:pt>
                <c:pt idx="775">
                  <c:v>42710</c:v>
                </c:pt>
                <c:pt idx="776">
                  <c:v>42711</c:v>
                </c:pt>
                <c:pt idx="777">
                  <c:v>42712</c:v>
                </c:pt>
                <c:pt idx="778">
                  <c:v>42713</c:v>
                </c:pt>
                <c:pt idx="779">
                  <c:v>42716</c:v>
                </c:pt>
                <c:pt idx="780">
                  <c:v>42717</c:v>
                </c:pt>
                <c:pt idx="781">
                  <c:v>42718</c:v>
                </c:pt>
                <c:pt idx="782">
                  <c:v>42719</c:v>
                </c:pt>
                <c:pt idx="783">
                  <c:v>42720</c:v>
                </c:pt>
                <c:pt idx="784">
                  <c:v>42723</c:v>
                </c:pt>
                <c:pt idx="785">
                  <c:v>42724</c:v>
                </c:pt>
                <c:pt idx="786">
                  <c:v>42725</c:v>
                </c:pt>
                <c:pt idx="787">
                  <c:v>42726</c:v>
                </c:pt>
                <c:pt idx="788">
                  <c:v>42727</c:v>
                </c:pt>
                <c:pt idx="789">
                  <c:v>42731</c:v>
                </c:pt>
                <c:pt idx="790">
                  <c:v>42732</c:v>
                </c:pt>
                <c:pt idx="791">
                  <c:v>42733</c:v>
                </c:pt>
                <c:pt idx="792">
                  <c:v>42734</c:v>
                </c:pt>
                <c:pt idx="793">
                  <c:v>42738</c:v>
                </c:pt>
                <c:pt idx="794">
                  <c:v>42739</c:v>
                </c:pt>
                <c:pt idx="795">
                  <c:v>42740</c:v>
                </c:pt>
                <c:pt idx="796">
                  <c:v>42741</c:v>
                </c:pt>
                <c:pt idx="797">
                  <c:v>42744</c:v>
                </c:pt>
                <c:pt idx="798">
                  <c:v>42745</c:v>
                </c:pt>
                <c:pt idx="799">
                  <c:v>42746</c:v>
                </c:pt>
                <c:pt idx="800">
                  <c:v>42747</c:v>
                </c:pt>
                <c:pt idx="801">
                  <c:v>42748</c:v>
                </c:pt>
                <c:pt idx="802">
                  <c:v>42752</c:v>
                </c:pt>
                <c:pt idx="803">
                  <c:v>42753</c:v>
                </c:pt>
                <c:pt idx="804">
                  <c:v>42754</c:v>
                </c:pt>
                <c:pt idx="805">
                  <c:v>42755</c:v>
                </c:pt>
                <c:pt idx="806">
                  <c:v>42758</c:v>
                </c:pt>
                <c:pt idx="807">
                  <c:v>42759</c:v>
                </c:pt>
                <c:pt idx="808">
                  <c:v>42760</c:v>
                </c:pt>
                <c:pt idx="809">
                  <c:v>42761</c:v>
                </c:pt>
                <c:pt idx="810">
                  <c:v>42762</c:v>
                </c:pt>
                <c:pt idx="811">
                  <c:v>42765</c:v>
                </c:pt>
                <c:pt idx="812">
                  <c:v>42766</c:v>
                </c:pt>
                <c:pt idx="813">
                  <c:v>42767</c:v>
                </c:pt>
                <c:pt idx="814">
                  <c:v>42768</c:v>
                </c:pt>
                <c:pt idx="815">
                  <c:v>42769</c:v>
                </c:pt>
                <c:pt idx="816">
                  <c:v>42772</c:v>
                </c:pt>
                <c:pt idx="817">
                  <c:v>42773</c:v>
                </c:pt>
                <c:pt idx="818">
                  <c:v>42774</c:v>
                </c:pt>
                <c:pt idx="819">
                  <c:v>42775</c:v>
                </c:pt>
                <c:pt idx="820">
                  <c:v>42776</c:v>
                </c:pt>
                <c:pt idx="821">
                  <c:v>42779</c:v>
                </c:pt>
                <c:pt idx="822">
                  <c:v>42780</c:v>
                </c:pt>
                <c:pt idx="823">
                  <c:v>42781</c:v>
                </c:pt>
                <c:pt idx="824">
                  <c:v>42782</c:v>
                </c:pt>
                <c:pt idx="825">
                  <c:v>42783</c:v>
                </c:pt>
                <c:pt idx="826">
                  <c:v>42787</c:v>
                </c:pt>
                <c:pt idx="827">
                  <c:v>42788</c:v>
                </c:pt>
                <c:pt idx="828">
                  <c:v>42789</c:v>
                </c:pt>
                <c:pt idx="829">
                  <c:v>42790</c:v>
                </c:pt>
                <c:pt idx="830">
                  <c:v>42793</c:v>
                </c:pt>
                <c:pt idx="831">
                  <c:v>42794</c:v>
                </c:pt>
                <c:pt idx="832">
                  <c:v>42795</c:v>
                </c:pt>
                <c:pt idx="833">
                  <c:v>42796</c:v>
                </c:pt>
                <c:pt idx="834">
                  <c:v>42797</c:v>
                </c:pt>
                <c:pt idx="835">
                  <c:v>42800</c:v>
                </c:pt>
                <c:pt idx="836">
                  <c:v>42801</c:v>
                </c:pt>
                <c:pt idx="837">
                  <c:v>42802</c:v>
                </c:pt>
                <c:pt idx="838">
                  <c:v>42803</c:v>
                </c:pt>
                <c:pt idx="839">
                  <c:v>42804</c:v>
                </c:pt>
                <c:pt idx="840">
                  <c:v>42807</c:v>
                </c:pt>
                <c:pt idx="841">
                  <c:v>42808</c:v>
                </c:pt>
                <c:pt idx="842">
                  <c:v>42809</c:v>
                </c:pt>
                <c:pt idx="843">
                  <c:v>42810</c:v>
                </c:pt>
                <c:pt idx="844">
                  <c:v>42811</c:v>
                </c:pt>
                <c:pt idx="845">
                  <c:v>42814</c:v>
                </c:pt>
                <c:pt idx="846">
                  <c:v>42815</c:v>
                </c:pt>
                <c:pt idx="847">
                  <c:v>42816</c:v>
                </c:pt>
                <c:pt idx="848">
                  <c:v>42817</c:v>
                </c:pt>
                <c:pt idx="849">
                  <c:v>42818</c:v>
                </c:pt>
                <c:pt idx="850">
                  <c:v>42821</c:v>
                </c:pt>
                <c:pt idx="851">
                  <c:v>42822</c:v>
                </c:pt>
                <c:pt idx="852">
                  <c:v>42823</c:v>
                </c:pt>
                <c:pt idx="853">
                  <c:v>42824</c:v>
                </c:pt>
                <c:pt idx="854">
                  <c:v>42825</c:v>
                </c:pt>
                <c:pt idx="855">
                  <c:v>42828</c:v>
                </c:pt>
                <c:pt idx="856">
                  <c:v>42829</c:v>
                </c:pt>
                <c:pt idx="857">
                  <c:v>42830</c:v>
                </c:pt>
                <c:pt idx="858">
                  <c:v>42831</c:v>
                </c:pt>
                <c:pt idx="859">
                  <c:v>42832</c:v>
                </c:pt>
                <c:pt idx="860">
                  <c:v>42835</c:v>
                </c:pt>
                <c:pt idx="861">
                  <c:v>42836</c:v>
                </c:pt>
                <c:pt idx="862">
                  <c:v>42837</c:v>
                </c:pt>
                <c:pt idx="863">
                  <c:v>42838</c:v>
                </c:pt>
                <c:pt idx="864">
                  <c:v>42842</c:v>
                </c:pt>
                <c:pt idx="865">
                  <c:v>42843</c:v>
                </c:pt>
                <c:pt idx="866">
                  <c:v>42844</c:v>
                </c:pt>
                <c:pt idx="867">
                  <c:v>42845</c:v>
                </c:pt>
                <c:pt idx="868">
                  <c:v>42846</c:v>
                </c:pt>
                <c:pt idx="869">
                  <c:v>42849</c:v>
                </c:pt>
                <c:pt idx="870">
                  <c:v>42850</c:v>
                </c:pt>
                <c:pt idx="871">
                  <c:v>42851</c:v>
                </c:pt>
                <c:pt idx="872">
                  <c:v>42852</c:v>
                </c:pt>
                <c:pt idx="873">
                  <c:v>42853</c:v>
                </c:pt>
                <c:pt idx="874">
                  <c:v>42856</c:v>
                </c:pt>
                <c:pt idx="875">
                  <c:v>42857</c:v>
                </c:pt>
                <c:pt idx="876">
                  <c:v>42858</c:v>
                </c:pt>
                <c:pt idx="877">
                  <c:v>42859</c:v>
                </c:pt>
                <c:pt idx="878">
                  <c:v>42860</c:v>
                </c:pt>
                <c:pt idx="879">
                  <c:v>42863</c:v>
                </c:pt>
                <c:pt idx="880">
                  <c:v>42864</c:v>
                </c:pt>
                <c:pt idx="881">
                  <c:v>42865</c:v>
                </c:pt>
                <c:pt idx="882">
                  <c:v>42866</c:v>
                </c:pt>
                <c:pt idx="883">
                  <c:v>42867</c:v>
                </c:pt>
                <c:pt idx="884">
                  <c:v>42870</c:v>
                </c:pt>
                <c:pt idx="885">
                  <c:v>42871</c:v>
                </c:pt>
                <c:pt idx="886">
                  <c:v>42872</c:v>
                </c:pt>
                <c:pt idx="887">
                  <c:v>42873</c:v>
                </c:pt>
                <c:pt idx="888">
                  <c:v>42874</c:v>
                </c:pt>
                <c:pt idx="889">
                  <c:v>42877</c:v>
                </c:pt>
                <c:pt idx="890">
                  <c:v>42878</c:v>
                </c:pt>
                <c:pt idx="891">
                  <c:v>42879</c:v>
                </c:pt>
                <c:pt idx="892">
                  <c:v>42880</c:v>
                </c:pt>
                <c:pt idx="893">
                  <c:v>42881</c:v>
                </c:pt>
                <c:pt idx="894">
                  <c:v>42885</c:v>
                </c:pt>
                <c:pt idx="895">
                  <c:v>42886</c:v>
                </c:pt>
                <c:pt idx="896">
                  <c:v>42887</c:v>
                </c:pt>
                <c:pt idx="897">
                  <c:v>42888</c:v>
                </c:pt>
                <c:pt idx="898">
                  <c:v>42891</c:v>
                </c:pt>
                <c:pt idx="899">
                  <c:v>42892</c:v>
                </c:pt>
                <c:pt idx="900">
                  <c:v>42893</c:v>
                </c:pt>
                <c:pt idx="901">
                  <c:v>42894</c:v>
                </c:pt>
                <c:pt idx="902">
                  <c:v>42895</c:v>
                </c:pt>
                <c:pt idx="903">
                  <c:v>42898</c:v>
                </c:pt>
                <c:pt idx="904">
                  <c:v>42899</c:v>
                </c:pt>
                <c:pt idx="905">
                  <c:v>42900</c:v>
                </c:pt>
                <c:pt idx="906">
                  <c:v>42901</c:v>
                </c:pt>
                <c:pt idx="907">
                  <c:v>42902</c:v>
                </c:pt>
                <c:pt idx="908">
                  <c:v>42905</c:v>
                </c:pt>
                <c:pt idx="909">
                  <c:v>42906</c:v>
                </c:pt>
                <c:pt idx="910">
                  <c:v>42907</c:v>
                </c:pt>
                <c:pt idx="911">
                  <c:v>42908</c:v>
                </c:pt>
                <c:pt idx="912">
                  <c:v>42909</c:v>
                </c:pt>
                <c:pt idx="913">
                  <c:v>42912</c:v>
                </c:pt>
                <c:pt idx="914">
                  <c:v>42913</c:v>
                </c:pt>
                <c:pt idx="915">
                  <c:v>42914</c:v>
                </c:pt>
                <c:pt idx="916">
                  <c:v>42915</c:v>
                </c:pt>
                <c:pt idx="917">
                  <c:v>42916</c:v>
                </c:pt>
                <c:pt idx="918">
                  <c:v>42919</c:v>
                </c:pt>
                <c:pt idx="919">
                  <c:v>42921</c:v>
                </c:pt>
                <c:pt idx="920">
                  <c:v>42922</c:v>
                </c:pt>
                <c:pt idx="921">
                  <c:v>42923</c:v>
                </c:pt>
                <c:pt idx="922">
                  <c:v>42926</c:v>
                </c:pt>
                <c:pt idx="923">
                  <c:v>42927</c:v>
                </c:pt>
                <c:pt idx="924">
                  <c:v>42928</c:v>
                </c:pt>
                <c:pt idx="925">
                  <c:v>42929</c:v>
                </c:pt>
                <c:pt idx="926">
                  <c:v>42930</c:v>
                </c:pt>
                <c:pt idx="927">
                  <c:v>42933</c:v>
                </c:pt>
                <c:pt idx="928">
                  <c:v>42934</c:v>
                </c:pt>
                <c:pt idx="929">
                  <c:v>42935</c:v>
                </c:pt>
                <c:pt idx="930">
                  <c:v>42936</c:v>
                </c:pt>
                <c:pt idx="931">
                  <c:v>42937</c:v>
                </c:pt>
                <c:pt idx="932">
                  <c:v>42940</c:v>
                </c:pt>
                <c:pt idx="933">
                  <c:v>42941</c:v>
                </c:pt>
                <c:pt idx="934">
                  <c:v>42942</c:v>
                </c:pt>
                <c:pt idx="935">
                  <c:v>42943</c:v>
                </c:pt>
                <c:pt idx="936">
                  <c:v>42944</c:v>
                </c:pt>
                <c:pt idx="937">
                  <c:v>42947</c:v>
                </c:pt>
                <c:pt idx="938">
                  <c:v>42948</c:v>
                </c:pt>
                <c:pt idx="939">
                  <c:v>42949</c:v>
                </c:pt>
                <c:pt idx="940">
                  <c:v>42950</c:v>
                </c:pt>
                <c:pt idx="941">
                  <c:v>42951</c:v>
                </c:pt>
                <c:pt idx="942">
                  <c:v>42954</c:v>
                </c:pt>
                <c:pt idx="943">
                  <c:v>42955</c:v>
                </c:pt>
                <c:pt idx="944">
                  <c:v>42956</c:v>
                </c:pt>
                <c:pt idx="945">
                  <c:v>42957</c:v>
                </c:pt>
                <c:pt idx="946">
                  <c:v>42958</c:v>
                </c:pt>
                <c:pt idx="947">
                  <c:v>42961</c:v>
                </c:pt>
                <c:pt idx="948">
                  <c:v>42962</c:v>
                </c:pt>
                <c:pt idx="949">
                  <c:v>42963</c:v>
                </c:pt>
                <c:pt idx="950">
                  <c:v>42964</c:v>
                </c:pt>
                <c:pt idx="951">
                  <c:v>42965</c:v>
                </c:pt>
                <c:pt idx="952">
                  <c:v>42968</c:v>
                </c:pt>
                <c:pt idx="953">
                  <c:v>42969</c:v>
                </c:pt>
                <c:pt idx="954">
                  <c:v>42970</c:v>
                </c:pt>
                <c:pt idx="955">
                  <c:v>42971</c:v>
                </c:pt>
                <c:pt idx="956">
                  <c:v>42972</c:v>
                </c:pt>
                <c:pt idx="957">
                  <c:v>42975</c:v>
                </c:pt>
                <c:pt idx="958">
                  <c:v>42976</c:v>
                </c:pt>
                <c:pt idx="959">
                  <c:v>42977</c:v>
                </c:pt>
                <c:pt idx="960">
                  <c:v>42978</c:v>
                </c:pt>
                <c:pt idx="961">
                  <c:v>42979</c:v>
                </c:pt>
                <c:pt idx="962">
                  <c:v>42983</c:v>
                </c:pt>
                <c:pt idx="963">
                  <c:v>42984</c:v>
                </c:pt>
                <c:pt idx="964">
                  <c:v>42985</c:v>
                </c:pt>
                <c:pt idx="965">
                  <c:v>42986</c:v>
                </c:pt>
                <c:pt idx="966">
                  <c:v>42989</c:v>
                </c:pt>
                <c:pt idx="967">
                  <c:v>42990</c:v>
                </c:pt>
                <c:pt idx="968">
                  <c:v>42991</c:v>
                </c:pt>
                <c:pt idx="969">
                  <c:v>42992</c:v>
                </c:pt>
                <c:pt idx="970">
                  <c:v>42993</c:v>
                </c:pt>
                <c:pt idx="971">
                  <c:v>42996</c:v>
                </c:pt>
                <c:pt idx="972">
                  <c:v>42997</c:v>
                </c:pt>
                <c:pt idx="973">
                  <c:v>42998</c:v>
                </c:pt>
                <c:pt idx="974">
                  <c:v>42999</c:v>
                </c:pt>
                <c:pt idx="975">
                  <c:v>43000</c:v>
                </c:pt>
                <c:pt idx="976">
                  <c:v>43003</c:v>
                </c:pt>
                <c:pt idx="977">
                  <c:v>43004</c:v>
                </c:pt>
                <c:pt idx="978">
                  <c:v>43005</c:v>
                </c:pt>
                <c:pt idx="979">
                  <c:v>43006</c:v>
                </c:pt>
                <c:pt idx="980">
                  <c:v>43007</c:v>
                </c:pt>
                <c:pt idx="981">
                  <c:v>43010</c:v>
                </c:pt>
                <c:pt idx="982">
                  <c:v>43011</c:v>
                </c:pt>
                <c:pt idx="983">
                  <c:v>43012</c:v>
                </c:pt>
                <c:pt idx="984">
                  <c:v>43013</c:v>
                </c:pt>
                <c:pt idx="985">
                  <c:v>43014</c:v>
                </c:pt>
                <c:pt idx="986">
                  <c:v>43017</c:v>
                </c:pt>
                <c:pt idx="987">
                  <c:v>43018</c:v>
                </c:pt>
                <c:pt idx="988">
                  <c:v>43019</c:v>
                </c:pt>
                <c:pt idx="989">
                  <c:v>43020</c:v>
                </c:pt>
                <c:pt idx="990">
                  <c:v>43021</c:v>
                </c:pt>
                <c:pt idx="991">
                  <c:v>43024</c:v>
                </c:pt>
                <c:pt idx="992">
                  <c:v>43025</c:v>
                </c:pt>
                <c:pt idx="993">
                  <c:v>43026</c:v>
                </c:pt>
                <c:pt idx="994">
                  <c:v>43027</c:v>
                </c:pt>
                <c:pt idx="995">
                  <c:v>43028</c:v>
                </c:pt>
                <c:pt idx="996">
                  <c:v>43031</c:v>
                </c:pt>
                <c:pt idx="997">
                  <c:v>43032</c:v>
                </c:pt>
                <c:pt idx="998">
                  <c:v>43033</c:v>
                </c:pt>
                <c:pt idx="999">
                  <c:v>43034</c:v>
                </c:pt>
                <c:pt idx="1000">
                  <c:v>43035</c:v>
                </c:pt>
                <c:pt idx="1001">
                  <c:v>43038</c:v>
                </c:pt>
                <c:pt idx="1002">
                  <c:v>43039</c:v>
                </c:pt>
                <c:pt idx="1003">
                  <c:v>43040</c:v>
                </c:pt>
                <c:pt idx="1004">
                  <c:v>43041</c:v>
                </c:pt>
                <c:pt idx="1005">
                  <c:v>43042</c:v>
                </c:pt>
                <c:pt idx="1006">
                  <c:v>43045</c:v>
                </c:pt>
                <c:pt idx="1007">
                  <c:v>43046</c:v>
                </c:pt>
                <c:pt idx="1008">
                  <c:v>43047</c:v>
                </c:pt>
                <c:pt idx="1009">
                  <c:v>43048</c:v>
                </c:pt>
                <c:pt idx="1010">
                  <c:v>43049</c:v>
                </c:pt>
                <c:pt idx="1011">
                  <c:v>43052</c:v>
                </c:pt>
                <c:pt idx="1012">
                  <c:v>43053</c:v>
                </c:pt>
                <c:pt idx="1013">
                  <c:v>43054</c:v>
                </c:pt>
                <c:pt idx="1014">
                  <c:v>43055</c:v>
                </c:pt>
                <c:pt idx="1015">
                  <c:v>43056</c:v>
                </c:pt>
                <c:pt idx="1016">
                  <c:v>43059</c:v>
                </c:pt>
                <c:pt idx="1017">
                  <c:v>43060</c:v>
                </c:pt>
                <c:pt idx="1018">
                  <c:v>43061</c:v>
                </c:pt>
                <c:pt idx="1019">
                  <c:v>43063</c:v>
                </c:pt>
                <c:pt idx="1020">
                  <c:v>43066</c:v>
                </c:pt>
                <c:pt idx="1021">
                  <c:v>43067</c:v>
                </c:pt>
                <c:pt idx="1022">
                  <c:v>43068</c:v>
                </c:pt>
                <c:pt idx="1023">
                  <c:v>43069</c:v>
                </c:pt>
                <c:pt idx="1024">
                  <c:v>43070</c:v>
                </c:pt>
                <c:pt idx="1025">
                  <c:v>43073</c:v>
                </c:pt>
                <c:pt idx="1026">
                  <c:v>43074</c:v>
                </c:pt>
                <c:pt idx="1027">
                  <c:v>43075</c:v>
                </c:pt>
                <c:pt idx="1028">
                  <c:v>43076</c:v>
                </c:pt>
                <c:pt idx="1029">
                  <c:v>43077</c:v>
                </c:pt>
                <c:pt idx="1030">
                  <c:v>43080</c:v>
                </c:pt>
                <c:pt idx="1031">
                  <c:v>43081</c:v>
                </c:pt>
                <c:pt idx="1032">
                  <c:v>43082</c:v>
                </c:pt>
                <c:pt idx="1033">
                  <c:v>43083</c:v>
                </c:pt>
                <c:pt idx="1034">
                  <c:v>43084</c:v>
                </c:pt>
                <c:pt idx="1035">
                  <c:v>43087</c:v>
                </c:pt>
                <c:pt idx="1036">
                  <c:v>43088</c:v>
                </c:pt>
                <c:pt idx="1037">
                  <c:v>43089</c:v>
                </c:pt>
                <c:pt idx="1038">
                  <c:v>43090</c:v>
                </c:pt>
                <c:pt idx="1039">
                  <c:v>43091</c:v>
                </c:pt>
                <c:pt idx="1040">
                  <c:v>43095</c:v>
                </c:pt>
                <c:pt idx="1041">
                  <c:v>43096</c:v>
                </c:pt>
                <c:pt idx="1042">
                  <c:v>43097</c:v>
                </c:pt>
                <c:pt idx="1043">
                  <c:v>43098</c:v>
                </c:pt>
                <c:pt idx="1044">
                  <c:v>43102</c:v>
                </c:pt>
                <c:pt idx="1045">
                  <c:v>43103</c:v>
                </c:pt>
                <c:pt idx="1046">
                  <c:v>43104</c:v>
                </c:pt>
                <c:pt idx="1047">
                  <c:v>43105</c:v>
                </c:pt>
                <c:pt idx="1048">
                  <c:v>43108</c:v>
                </c:pt>
                <c:pt idx="1049">
                  <c:v>43109</c:v>
                </c:pt>
                <c:pt idx="1050">
                  <c:v>43110</c:v>
                </c:pt>
                <c:pt idx="1051">
                  <c:v>43111</c:v>
                </c:pt>
                <c:pt idx="1052">
                  <c:v>43112</c:v>
                </c:pt>
                <c:pt idx="1053">
                  <c:v>43116</c:v>
                </c:pt>
                <c:pt idx="1054">
                  <c:v>43117</c:v>
                </c:pt>
                <c:pt idx="1055">
                  <c:v>43118</c:v>
                </c:pt>
                <c:pt idx="1056">
                  <c:v>43119</c:v>
                </c:pt>
                <c:pt idx="1057">
                  <c:v>43122</c:v>
                </c:pt>
                <c:pt idx="1058">
                  <c:v>43123</c:v>
                </c:pt>
                <c:pt idx="1059">
                  <c:v>43124</c:v>
                </c:pt>
                <c:pt idx="1060">
                  <c:v>43125</c:v>
                </c:pt>
                <c:pt idx="1061">
                  <c:v>43126</c:v>
                </c:pt>
                <c:pt idx="1062">
                  <c:v>43129</c:v>
                </c:pt>
                <c:pt idx="1063">
                  <c:v>43130</c:v>
                </c:pt>
                <c:pt idx="1064">
                  <c:v>43131</c:v>
                </c:pt>
                <c:pt idx="1065">
                  <c:v>43132</c:v>
                </c:pt>
                <c:pt idx="1066">
                  <c:v>43133</c:v>
                </c:pt>
                <c:pt idx="1067">
                  <c:v>43136</c:v>
                </c:pt>
                <c:pt idx="1068">
                  <c:v>43137</c:v>
                </c:pt>
                <c:pt idx="1069">
                  <c:v>43138</c:v>
                </c:pt>
                <c:pt idx="1070">
                  <c:v>43139</c:v>
                </c:pt>
                <c:pt idx="1071">
                  <c:v>43140</c:v>
                </c:pt>
                <c:pt idx="1072">
                  <c:v>43143</c:v>
                </c:pt>
                <c:pt idx="1073">
                  <c:v>43144</c:v>
                </c:pt>
                <c:pt idx="1074">
                  <c:v>43145</c:v>
                </c:pt>
                <c:pt idx="1075">
                  <c:v>43146</c:v>
                </c:pt>
                <c:pt idx="1076">
                  <c:v>43147</c:v>
                </c:pt>
                <c:pt idx="1077">
                  <c:v>43151</c:v>
                </c:pt>
                <c:pt idx="1078">
                  <c:v>43152</c:v>
                </c:pt>
                <c:pt idx="1079">
                  <c:v>43153</c:v>
                </c:pt>
                <c:pt idx="1080">
                  <c:v>43154</c:v>
                </c:pt>
                <c:pt idx="1081">
                  <c:v>43157</c:v>
                </c:pt>
                <c:pt idx="1082">
                  <c:v>43158</c:v>
                </c:pt>
                <c:pt idx="1083">
                  <c:v>43159</c:v>
                </c:pt>
                <c:pt idx="1084">
                  <c:v>43160</c:v>
                </c:pt>
                <c:pt idx="1085">
                  <c:v>43161</c:v>
                </c:pt>
                <c:pt idx="1086">
                  <c:v>43164</c:v>
                </c:pt>
                <c:pt idx="1087">
                  <c:v>43165</c:v>
                </c:pt>
                <c:pt idx="1088">
                  <c:v>43166</c:v>
                </c:pt>
                <c:pt idx="1089">
                  <c:v>43167</c:v>
                </c:pt>
                <c:pt idx="1090">
                  <c:v>43168</c:v>
                </c:pt>
                <c:pt idx="1091">
                  <c:v>43171</c:v>
                </c:pt>
                <c:pt idx="1092">
                  <c:v>43172</c:v>
                </c:pt>
                <c:pt idx="1093">
                  <c:v>43173</c:v>
                </c:pt>
                <c:pt idx="1094">
                  <c:v>43174</c:v>
                </c:pt>
                <c:pt idx="1095">
                  <c:v>43175</c:v>
                </c:pt>
                <c:pt idx="1096">
                  <c:v>43178</c:v>
                </c:pt>
                <c:pt idx="1097">
                  <c:v>43179</c:v>
                </c:pt>
                <c:pt idx="1098">
                  <c:v>43180</c:v>
                </c:pt>
                <c:pt idx="1099">
                  <c:v>43181</c:v>
                </c:pt>
                <c:pt idx="1100">
                  <c:v>43182</c:v>
                </c:pt>
                <c:pt idx="1101">
                  <c:v>43185</c:v>
                </c:pt>
                <c:pt idx="1102">
                  <c:v>43186</c:v>
                </c:pt>
                <c:pt idx="1103">
                  <c:v>43187</c:v>
                </c:pt>
                <c:pt idx="1104">
                  <c:v>43188</c:v>
                </c:pt>
                <c:pt idx="1105">
                  <c:v>43192</c:v>
                </c:pt>
                <c:pt idx="1106">
                  <c:v>43193</c:v>
                </c:pt>
                <c:pt idx="1107">
                  <c:v>43194</c:v>
                </c:pt>
                <c:pt idx="1108">
                  <c:v>43195</c:v>
                </c:pt>
                <c:pt idx="1109">
                  <c:v>43196</c:v>
                </c:pt>
                <c:pt idx="1110">
                  <c:v>43199</c:v>
                </c:pt>
                <c:pt idx="1111">
                  <c:v>43200</c:v>
                </c:pt>
                <c:pt idx="1112">
                  <c:v>43201</c:v>
                </c:pt>
                <c:pt idx="1113">
                  <c:v>43202</c:v>
                </c:pt>
                <c:pt idx="1114">
                  <c:v>43203</c:v>
                </c:pt>
                <c:pt idx="1115">
                  <c:v>43206</c:v>
                </c:pt>
                <c:pt idx="1116">
                  <c:v>43207</c:v>
                </c:pt>
                <c:pt idx="1117">
                  <c:v>43208</c:v>
                </c:pt>
                <c:pt idx="1118">
                  <c:v>43209</c:v>
                </c:pt>
                <c:pt idx="1119">
                  <c:v>43210</c:v>
                </c:pt>
                <c:pt idx="1120">
                  <c:v>43213</c:v>
                </c:pt>
                <c:pt idx="1121">
                  <c:v>43214</c:v>
                </c:pt>
                <c:pt idx="1122">
                  <c:v>43215</c:v>
                </c:pt>
                <c:pt idx="1123">
                  <c:v>43216</c:v>
                </c:pt>
                <c:pt idx="1124">
                  <c:v>43217</c:v>
                </c:pt>
                <c:pt idx="1125">
                  <c:v>43220</c:v>
                </c:pt>
                <c:pt idx="1126">
                  <c:v>43221</c:v>
                </c:pt>
                <c:pt idx="1127">
                  <c:v>43222</c:v>
                </c:pt>
                <c:pt idx="1128">
                  <c:v>43223</c:v>
                </c:pt>
                <c:pt idx="1129">
                  <c:v>43224</c:v>
                </c:pt>
                <c:pt idx="1130">
                  <c:v>43227</c:v>
                </c:pt>
                <c:pt idx="1131">
                  <c:v>43228</c:v>
                </c:pt>
                <c:pt idx="1132">
                  <c:v>43229</c:v>
                </c:pt>
                <c:pt idx="1133">
                  <c:v>43230</c:v>
                </c:pt>
                <c:pt idx="1134">
                  <c:v>43231</c:v>
                </c:pt>
                <c:pt idx="1135">
                  <c:v>43234</c:v>
                </c:pt>
                <c:pt idx="1136">
                  <c:v>43235</c:v>
                </c:pt>
                <c:pt idx="1137">
                  <c:v>43236</c:v>
                </c:pt>
                <c:pt idx="1138">
                  <c:v>43237</c:v>
                </c:pt>
                <c:pt idx="1139">
                  <c:v>43238</c:v>
                </c:pt>
                <c:pt idx="1140">
                  <c:v>43241</c:v>
                </c:pt>
                <c:pt idx="1141">
                  <c:v>43242</c:v>
                </c:pt>
                <c:pt idx="1142">
                  <c:v>43243</c:v>
                </c:pt>
                <c:pt idx="1143">
                  <c:v>43244</c:v>
                </c:pt>
                <c:pt idx="1144">
                  <c:v>43245</c:v>
                </c:pt>
                <c:pt idx="1145">
                  <c:v>43249</c:v>
                </c:pt>
                <c:pt idx="1146">
                  <c:v>43250</c:v>
                </c:pt>
                <c:pt idx="1147">
                  <c:v>43251</c:v>
                </c:pt>
                <c:pt idx="1148">
                  <c:v>43252</c:v>
                </c:pt>
                <c:pt idx="1149">
                  <c:v>43255</c:v>
                </c:pt>
                <c:pt idx="1150">
                  <c:v>43256</c:v>
                </c:pt>
                <c:pt idx="1151">
                  <c:v>43257</c:v>
                </c:pt>
                <c:pt idx="1152">
                  <c:v>43258</c:v>
                </c:pt>
                <c:pt idx="1153">
                  <c:v>43259</c:v>
                </c:pt>
                <c:pt idx="1154">
                  <c:v>43262</c:v>
                </c:pt>
                <c:pt idx="1155">
                  <c:v>43263</c:v>
                </c:pt>
                <c:pt idx="1156">
                  <c:v>43264</c:v>
                </c:pt>
                <c:pt idx="1157">
                  <c:v>43265</c:v>
                </c:pt>
                <c:pt idx="1158">
                  <c:v>43266</c:v>
                </c:pt>
                <c:pt idx="1159">
                  <c:v>43269</c:v>
                </c:pt>
                <c:pt idx="1160">
                  <c:v>43270</c:v>
                </c:pt>
                <c:pt idx="1161">
                  <c:v>43271</c:v>
                </c:pt>
                <c:pt idx="1162">
                  <c:v>43272</c:v>
                </c:pt>
                <c:pt idx="1163">
                  <c:v>43273</c:v>
                </c:pt>
                <c:pt idx="1164">
                  <c:v>43276</c:v>
                </c:pt>
                <c:pt idx="1165">
                  <c:v>43277</c:v>
                </c:pt>
                <c:pt idx="1166">
                  <c:v>43278</c:v>
                </c:pt>
                <c:pt idx="1167">
                  <c:v>43279</c:v>
                </c:pt>
                <c:pt idx="1168">
                  <c:v>43280</c:v>
                </c:pt>
                <c:pt idx="1169">
                  <c:v>43283</c:v>
                </c:pt>
                <c:pt idx="1170">
                  <c:v>43284</c:v>
                </c:pt>
                <c:pt idx="1171">
                  <c:v>43286</c:v>
                </c:pt>
                <c:pt idx="1172">
                  <c:v>43287</c:v>
                </c:pt>
                <c:pt idx="1173">
                  <c:v>43290</c:v>
                </c:pt>
                <c:pt idx="1174">
                  <c:v>43291</c:v>
                </c:pt>
                <c:pt idx="1175">
                  <c:v>43292</c:v>
                </c:pt>
                <c:pt idx="1176">
                  <c:v>43293</c:v>
                </c:pt>
                <c:pt idx="1177">
                  <c:v>43294</c:v>
                </c:pt>
                <c:pt idx="1178">
                  <c:v>43297</c:v>
                </c:pt>
                <c:pt idx="1179">
                  <c:v>43298</c:v>
                </c:pt>
                <c:pt idx="1180">
                  <c:v>43299</c:v>
                </c:pt>
                <c:pt idx="1181">
                  <c:v>43300</c:v>
                </c:pt>
                <c:pt idx="1182">
                  <c:v>43301</c:v>
                </c:pt>
                <c:pt idx="1183">
                  <c:v>43304</c:v>
                </c:pt>
                <c:pt idx="1184">
                  <c:v>43305</c:v>
                </c:pt>
                <c:pt idx="1185">
                  <c:v>43306</c:v>
                </c:pt>
                <c:pt idx="1186">
                  <c:v>43307</c:v>
                </c:pt>
                <c:pt idx="1187">
                  <c:v>43308</c:v>
                </c:pt>
                <c:pt idx="1188">
                  <c:v>43311</c:v>
                </c:pt>
                <c:pt idx="1189">
                  <c:v>43312</c:v>
                </c:pt>
                <c:pt idx="1190">
                  <c:v>43313</c:v>
                </c:pt>
                <c:pt idx="1191">
                  <c:v>43314</c:v>
                </c:pt>
                <c:pt idx="1192">
                  <c:v>43315</c:v>
                </c:pt>
                <c:pt idx="1193">
                  <c:v>43318</c:v>
                </c:pt>
                <c:pt idx="1194">
                  <c:v>43319</c:v>
                </c:pt>
                <c:pt idx="1195">
                  <c:v>43320</c:v>
                </c:pt>
                <c:pt idx="1196">
                  <c:v>43321</c:v>
                </c:pt>
                <c:pt idx="1197">
                  <c:v>43322</c:v>
                </c:pt>
                <c:pt idx="1198">
                  <c:v>43325</c:v>
                </c:pt>
                <c:pt idx="1199">
                  <c:v>43326</c:v>
                </c:pt>
                <c:pt idx="1200">
                  <c:v>43327</c:v>
                </c:pt>
                <c:pt idx="1201">
                  <c:v>43328</c:v>
                </c:pt>
                <c:pt idx="1202">
                  <c:v>43329</c:v>
                </c:pt>
                <c:pt idx="1203">
                  <c:v>43332</c:v>
                </c:pt>
                <c:pt idx="1204">
                  <c:v>43333</c:v>
                </c:pt>
                <c:pt idx="1205">
                  <c:v>43334</c:v>
                </c:pt>
                <c:pt idx="1206">
                  <c:v>43335</c:v>
                </c:pt>
                <c:pt idx="1207">
                  <c:v>43336</c:v>
                </c:pt>
                <c:pt idx="1208">
                  <c:v>43339</c:v>
                </c:pt>
                <c:pt idx="1209">
                  <c:v>43340</c:v>
                </c:pt>
                <c:pt idx="1210">
                  <c:v>43341</c:v>
                </c:pt>
                <c:pt idx="1211">
                  <c:v>43342</c:v>
                </c:pt>
                <c:pt idx="1212">
                  <c:v>43343</c:v>
                </c:pt>
                <c:pt idx="1213">
                  <c:v>43347</c:v>
                </c:pt>
                <c:pt idx="1214">
                  <c:v>43348</c:v>
                </c:pt>
                <c:pt idx="1215">
                  <c:v>43349</c:v>
                </c:pt>
                <c:pt idx="1216">
                  <c:v>43350</c:v>
                </c:pt>
                <c:pt idx="1217">
                  <c:v>43353</c:v>
                </c:pt>
                <c:pt idx="1218">
                  <c:v>43354</c:v>
                </c:pt>
                <c:pt idx="1219">
                  <c:v>43355</c:v>
                </c:pt>
                <c:pt idx="1220">
                  <c:v>43356</c:v>
                </c:pt>
                <c:pt idx="1221">
                  <c:v>43357</c:v>
                </c:pt>
                <c:pt idx="1222">
                  <c:v>43360</c:v>
                </c:pt>
                <c:pt idx="1223">
                  <c:v>43361</c:v>
                </c:pt>
                <c:pt idx="1224">
                  <c:v>43362</c:v>
                </c:pt>
                <c:pt idx="1225">
                  <c:v>43363</c:v>
                </c:pt>
                <c:pt idx="1226">
                  <c:v>43364</c:v>
                </c:pt>
                <c:pt idx="1227">
                  <c:v>43367</c:v>
                </c:pt>
                <c:pt idx="1228">
                  <c:v>43368</c:v>
                </c:pt>
                <c:pt idx="1229">
                  <c:v>43369</c:v>
                </c:pt>
                <c:pt idx="1230">
                  <c:v>43370</c:v>
                </c:pt>
                <c:pt idx="1231">
                  <c:v>43371</c:v>
                </c:pt>
                <c:pt idx="1232">
                  <c:v>43374</c:v>
                </c:pt>
                <c:pt idx="1233">
                  <c:v>43375</c:v>
                </c:pt>
                <c:pt idx="1234">
                  <c:v>43376</c:v>
                </c:pt>
                <c:pt idx="1235">
                  <c:v>43377</c:v>
                </c:pt>
                <c:pt idx="1236">
                  <c:v>43378</c:v>
                </c:pt>
                <c:pt idx="1237">
                  <c:v>43381</c:v>
                </c:pt>
                <c:pt idx="1238">
                  <c:v>43382</c:v>
                </c:pt>
                <c:pt idx="1239">
                  <c:v>43383</c:v>
                </c:pt>
                <c:pt idx="1240">
                  <c:v>43384</c:v>
                </c:pt>
                <c:pt idx="1241">
                  <c:v>43385</c:v>
                </c:pt>
                <c:pt idx="1242">
                  <c:v>43388</c:v>
                </c:pt>
                <c:pt idx="1243">
                  <c:v>43389</c:v>
                </c:pt>
                <c:pt idx="1244">
                  <c:v>43390</c:v>
                </c:pt>
                <c:pt idx="1245">
                  <c:v>43391</c:v>
                </c:pt>
                <c:pt idx="1246">
                  <c:v>43392</c:v>
                </c:pt>
                <c:pt idx="1247">
                  <c:v>43395</c:v>
                </c:pt>
                <c:pt idx="1248">
                  <c:v>43396</c:v>
                </c:pt>
                <c:pt idx="1249">
                  <c:v>43397</c:v>
                </c:pt>
                <c:pt idx="1250">
                  <c:v>43398</c:v>
                </c:pt>
                <c:pt idx="1251">
                  <c:v>43399</c:v>
                </c:pt>
                <c:pt idx="1252">
                  <c:v>43402</c:v>
                </c:pt>
                <c:pt idx="1253">
                  <c:v>43403</c:v>
                </c:pt>
                <c:pt idx="1254">
                  <c:v>43404</c:v>
                </c:pt>
                <c:pt idx="1255">
                  <c:v>43405</c:v>
                </c:pt>
                <c:pt idx="1256">
                  <c:v>43406</c:v>
                </c:pt>
                <c:pt idx="1257">
                  <c:v>43409</c:v>
                </c:pt>
                <c:pt idx="1258">
                  <c:v>43410</c:v>
                </c:pt>
                <c:pt idx="1259">
                  <c:v>43411</c:v>
                </c:pt>
                <c:pt idx="1260">
                  <c:v>43412</c:v>
                </c:pt>
                <c:pt idx="1261">
                  <c:v>43413</c:v>
                </c:pt>
                <c:pt idx="1262">
                  <c:v>43416</c:v>
                </c:pt>
                <c:pt idx="1263">
                  <c:v>43417</c:v>
                </c:pt>
                <c:pt idx="1264">
                  <c:v>43418</c:v>
                </c:pt>
                <c:pt idx="1265">
                  <c:v>43419</c:v>
                </c:pt>
                <c:pt idx="1266">
                  <c:v>43420</c:v>
                </c:pt>
                <c:pt idx="1267">
                  <c:v>43423</c:v>
                </c:pt>
                <c:pt idx="1268">
                  <c:v>43424</c:v>
                </c:pt>
                <c:pt idx="1269">
                  <c:v>43425</c:v>
                </c:pt>
                <c:pt idx="1270">
                  <c:v>43427</c:v>
                </c:pt>
                <c:pt idx="1271">
                  <c:v>43430</c:v>
                </c:pt>
                <c:pt idx="1272">
                  <c:v>43431</c:v>
                </c:pt>
                <c:pt idx="1273">
                  <c:v>43432</c:v>
                </c:pt>
                <c:pt idx="1274">
                  <c:v>43433</c:v>
                </c:pt>
                <c:pt idx="1275">
                  <c:v>43434</c:v>
                </c:pt>
                <c:pt idx="1276">
                  <c:v>43437</c:v>
                </c:pt>
                <c:pt idx="1277">
                  <c:v>43438</c:v>
                </c:pt>
                <c:pt idx="1278">
                  <c:v>43440</c:v>
                </c:pt>
                <c:pt idx="1279">
                  <c:v>43441</c:v>
                </c:pt>
                <c:pt idx="1280">
                  <c:v>43444</c:v>
                </c:pt>
                <c:pt idx="1281">
                  <c:v>43445</c:v>
                </c:pt>
                <c:pt idx="1282">
                  <c:v>43446</c:v>
                </c:pt>
                <c:pt idx="1283">
                  <c:v>43447</c:v>
                </c:pt>
                <c:pt idx="1284">
                  <c:v>43448</c:v>
                </c:pt>
                <c:pt idx="1285">
                  <c:v>43451</c:v>
                </c:pt>
                <c:pt idx="1286">
                  <c:v>43452</c:v>
                </c:pt>
                <c:pt idx="1287">
                  <c:v>43453</c:v>
                </c:pt>
                <c:pt idx="1288">
                  <c:v>43454</c:v>
                </c:pt>
                <c:pt idx="1289">
                  <c:v>43455</c:v>
                </c:pt>
                <c:pt idx="1290">
                  <c:v>43458</c:v>
                </c:pt>
                <c:pt idx="1291">
                  <c:v>43460</c:v>
                </c:pt>
                <c:pt idx="1292">
                  <c:v>43461</c:v>
                </c:pt>
                <c:pt idx="1293">
                  <c:v>43462</c:v>
                </c:pt>
                <c:pt idx="1294">
                  <c:v>43465</c:v>
                </c:pt>
                <c:pt idx="1295">
                  <c:v>43467</c:v>
                </c:pt>
                <c:pt idx="1296">
                  <c:v>43468</c:v>
                </c:pt>
                <c:pt idx="1297">
                  <c:v>43469</c:v>
                </c:pt>
                <c:pt idx="1298">
                  <c:v>43472</c:v>
                </c:pt>
                <c:pt idx="1299">
                  <c:v>43473</c:v>
                </c:pt>
                <c:pt idx="1300">
                  <c:v>43474</c:v>
                </c:pt>
                <c:pt idx="1301">
                  <c:v>43475</c:v>
                </c:pt>
                <c:pt idx="1302">
                  <c:v>43476</c:v>
                </c:pt>
                <c:pt idx="1303">
                  <c:v>43479</c:v>
                </c:pt>
                <c:pt idx="1304">
                  <c:v>43480</c:v>
                </c:pt>
                <c:pt idx="1305">
                  <c:v>43481</c:v>
                </c:pt>
                <c:pt idx="1306">
                  <c:v>43482</c:v>
                </c:pt>
                <c:pt idx="1307">
                  <c:v>43483</c:v>
                </c:pt>
                <c:pt idx="1308">
                  <c:v>43487</c:v>
                </c:pt>
                <c:pt idx="1309">
                  <c:v>43488</c:v>
                </c:pt>
                <c:pt idx="1310">
                  <c:v>43489</c:v>
                </c:pt>
                <c:pt idx="1311">
                  <c:v>43490</c:v>
                </c:pt>
                <c:pt idx="1312">
                  <c:v>43493</c:v>
                </c:pt>
                <c:pt idx="1313">
                  <c:v>43494</c:v>
                </c:pt>
                <c:pt idx="1314">
                  <c:v>43495</c:v>
                </c:pt>
                <c:pt idx="1315">
                  <c:v>43496</c:v>
                </c:pt>
                <c:pt idx="1316">
                  <c:v>43497</c:v>
                </c:pt>
                <c:pt idx="1317">
                  <c:v>43500</c:v>
                </c:pt>
                <c:pt idx="1318">
                  <c:v>43501</c:v>
                </c:pt>
                <c:pt idx="1319">
                  <c:v>43502</c:v>
                </c:pt>
                <c:pt idx="1320">
                  <c:v>43503</c:v>
                </c:pt>
                <c:pt idx="1321">
                  <c:v>43504</c:v>
                </c:pt>
                <c:pt idx="1322">
                  <c:v>43507</c:v>
                </c:pt>
                <c:pt idx="1323">
                  <c:v>43508</c:v>
                </c:pt>
                <c:pt idx="1324">
                  <c:v>43509</c:v>
                </c:pt>
                <c:pt idx="1325">
                  <c:v>43510</c:v>
                </c:pt>
                <c:pt idx="1326">
                  <c:v>43511</c:v>
                </c:pt>
                <c:pt idx="1327">
                  <c:v>43515</c:v>
                </c:pt>
                <c:pt idx="1328">
                  <c:v>43516</c:v>
                </c:pt>
                <c:pt idx="1329">
                  <c:v>43517</c:v>
                </c:pt>
                <c:pt idx="1330">
                  <c:v>43518</c:v>
                </c:pt>
                <c:pt idx="1331">
                  <c:v>43521</c:v>
                </c:pt>
                <c:pt idx="1332">
                  <c:v>43522</c:v>
                </c:pt>
                <c:pt idx="1333">
                  <c:v>43523</c:v>
                </c:pt>
                <c:pt idx="1334">
                  <c:v>43524</c:v>
                </c:pt>
                <c:pt idx="1335">
                  <c:v>43525</c:v>
                </c:pt>
                <c:pt idx="1336">
                  <c:v>43528</c:v>
                </c:pt>
                <c:pt idx="1337">
                  <c:v>43529</c:v>
                </c:pt>
                <c:pt idx="1338">
                  <c:v>43530</c:v>
                </c:pt>
                <c:pt idx="1339">
                  <c:v>43531</c:v>
                </c:pt>
                <c:pt idx="1340">
                  <c:v>43532</c:v>
                </c:pt>
                <c:pt idx="1341">
                  <c:v>43535</c:v>
                </c:pt>
                <c:pt idx="1342">
                  <c:v>43536</c:v>
                </c:pt>
                <c:pt idx="1343">
                  <c:v>43537</c:v>
                </c:pt>
                <c:pt idx="1344">
                  <c:v>43538</c:v>
                </c:pt>
                <c:pt idx="1345">
                  <c:v>43539</c:v>
                </c:pt>
                <c:pt idx="1346">
                  <c:v>43542</c:v>
                </c:pt>
                <c:pt idx="1347">
                  <c:v>43543</c:v>
                </c:pt>
                <c:pt idx="1348">
                  <c:v>43544</c:v>
                </c:pt>
                <c:pt idx="1349">
                  <c:v>43545</c:v>
                </c:pt>
                <c:pt idx="1350">
                  <c:v>43546</c:v>
                </c:pt>
                <c:pt idx="1351">
                  <c:v>43549</c:v>
                </c:pt>
                <c:pt idx="1352">
                  <c:v>43550</c:v>
                </c:pt>
                <c:pt idx="1353">
                  <c:v>43551</c:v>
                </c:pt>
                <c:pt idx="1354">
                  <c:v>43552</c:v>
                </c:pt>
                <c:pt idx="1355">
                  <c:v>43553</c:v>
                </c:pt>
                <c:pt idx="1356">
                  <c:v>43556</c:v>
                </c:pt>
                <c:pt idx="1357">
                  <c:v>43557</c:v>
                </c:pt>
                <c:pt idx="1358">
                  <c:v>43558</c:v>
                </c:pt>
                <c:pt idx="1359">
                  <c:v>43559</c:v>
                </c:pt>
                <c:pt idx="1360">
                  <c:v>43560</c:v>
                </c:pt>
                <c:pt idx="1361">
                  <c:v>43563</c:v>
                </c:pt>
                <c:pt idx="1362">
                  <c:v>43564</c:v>
                </c:pt>
                <c:pt idx="1363">
                  <c:v>43565</c:v>
                </c:pt>
                <c:pt idx="1364">
                  <c:v>43566</c:v>
                </c:pt>
                <c:pt idx="1365">
                  <c:v>43567</c:v>
                </c:pt>
                <c:pt idx="1366">
                  <c:v>43570</c:v>
                </c:pt>
                <c:pt idx="1367">
                  <c:v>43571</c:v>
                </c:pt>
                <c:pt idx="1368">
                  <c:v>43572</c:v>
                </c:pt>
                <c:pt idx="1369">
                  <c:v>43573</c:v>
                </c:pt>
                <c:pt idx="1370">
                  <c:v>43577</c:v>
                </c:pt>
                <c:pt idx="1371">
                  <c:v>43578</c:v>
                </c:pt>
                <c:pt idx="1372">
                  <c:v>43579</c:v>
                </c:pt>
                <c:pt idx="1373">
                  <c:v>43580</c:v>
                </c:pt>
                <c:pt idx="1374">
                  <c:v>43581</c:v>
                </c:pt>
                <c:pt idx="1375">
                  <c:v>43584</c:v>
                </c:pt>
                <c:pt idx="1376">
                  <c:v>43585</c:v>
                </c:pt>
                <c:pt idx="1377">
                  <c:v>43586</c:v>
                </c:pt>
                <c:pt idx="1378">
                  <c:v>43587</c:v>
                </c:pt>
                <c:pt idx="1379">
                  <c:v>43588</c:v>
                </c:pt>
                <c:pt idx="1380">
                  <c:v>43591</c:v>
                </c:pt>
                <c:pt idx="1381">
                  <c:v>43592</c:v>
                </c:pt>
                <c:pt idx="1382">
                  <c:v>43593</c:v>
                </c:pt>
                <c:pt idx="1383">
                  <c:v>43594</c:v>
                </c:pt>
                <c:pt idx="1384">
                  <c:v>43595</c:v>
                </c:pt>
                <c:pt idx="1385">
                  <c:v>43598</c:v>
                </c:pt>
                <c:pt idx="1386">
                  <c:v>43599</c:v>
                </c:pt>
                <c:pt idx="1387">
                  <c:v>43600</c:v>
                </c:pt>
                <c:pt idx="1388">
                  <c:v>43601</c:v>
                </c:pt>
                <c:pt idx="1389">
                  <c:v>43602</c:v>
                </c:pt>
                <c:pt idx="1390">
                  <c:v>43605</c:v>
                </c:pt>
                <c:pt idx="1391">
                  <c:v>43606</c:v>
                </c:pt>
                <c:pt idx="1392">
                  <c:v>43607</c:v>
                </c:pt>
                <c:pt idx="1393">
                  <c:v>43608</c:v>
                </c:pt>
                <c:pt idx="1394">
                  <c:v>43609</c:v>
                </c:pt>
                <c:pt idx="1395">
                  <c:v>43613</c:v>
                </c:pt>
                <c:pt idx="1396">
                  <c:v>43614</c:v>
                </c:pt>
                <c:pt idx="1397">
                  <c:v>43615</c:v>
                </c:pt>
                <c:pt idx="1398">
                  <c:v>43616</c:v>
                </c:pt>
                <c:pt idx="1399">
                  <c:v>43619</c:v>
                </c:pt>
                <c:pt idx="1400">
                  <c:v>43620</c:v>
                </c:pt>
                <c:pt idx="1401">
                  <c:v>43621</c:v>
                </c:pt>
                <c:pt idx="1402">
                  <c:v>43622</c:v>
                </c:pt>
                <c:pt idx="1403">
                  <c:v>43623</c:v>
                </c:pt>
                <c:pt idx="1404">
                  <c:v>43626</c:v>
                </c:pt>
                <c:pt idx="1405">
                  <c:v>43627</c:v>
                </c:pt>
                <c:pt idx="1406">
                  <c:v>43628</c:v>
                </c:pt>
                <c:pt idx="1407">
                  <c:v>43629</c:v>
                </c:pt>
                <c:pt idx="1408">
                  <c:v>43630</c:v>
                </c:pt>
                <c:pt idx="1409">
                  <c:v>43633</c:v>
                </c:pt>
                <c:pt idx="1410">
                  <c:v>43634</c:v>
                </c:pt>
                <c:pt idx="1411">
                  <c:v>43635</c:v>
                </c:pt>
                <c:pt idx="1412">
                  <c:v>43636</c:v>
                </c:pt>
                <c:pt idx="1413">
                  <c:v>43637</c:v>
                </c:pt>
                <c:pt idx="1414">
                  <c:v>43640</c:v>
                </c:pt>
                <c:pt idx="1415">
                  <c:v>43641</c:v>
                </c:pt>
                <c:pt idx="1416">
                  <c:v>43642</c:v>
                </c:pt>
                <c:pt idx="1417">
                  <c:v>43643</c:v>
                </c:pt>
                <c:pt idx="1418">
                  <c:v>43644</c:v>
                </c:pt>
                <c:pt idx="1419">
                  <c:v>43647</c:v>
                </c:pt>
                <c:pt idx="1420">
                  <c:v>43648</c:v>
                </c:pt>
                <c:pt idx="1421">
                  <c:v>43649</c:v>
                </c:pt>
                <c:pt idx="1422">
                  <c:v>43651</c:v>
                </c:pt>
                <c:pt idx="1423">
                  <c:v>43654</c:v>
                </c:pt>
                <c:pt idx="1424">
                  <c:v>43655</c:v>
                </c:pt>
                <c:pt idx="1425">
                  <c:v>43656</c:v>
                </c:pt>
                <c:pt idx="1426">
                  <c:v>43657</c:v>
                </c:pt>
                <c:pt idx="1427">
                  <c:v>43658</c:v>
                </c:pt>
                <c:pt idx="1428">
                  <c:v>43661</c:v>
                </c:pt>
                <c:pt idx="1429">
                  <c:v>43662</c:v>
                </c:pt>
                <c:pt idx="1430">
                  <c:v>43663</c:v>
                </c:pt>
                <c:pt idx="1431">
                  <c:v>43664</c:v>
                </c:pt>
                <c:pt idx="1432">
                  <c:v>43665</c:v>
                </c:pt>
                <c:pt idx="1433">
                  <c:v>43668</c:v>
                </c:pt>
                <c:pt idx="1434">
                  <c:v>43669</c:v>
                </c:pt>
                <c:pt idx="1435">
                  <c:v>43670</c:v>
                </c:pt>
                <c:pt idx="1436">
                  <c:v>43671</c:v>
                </c:pt>
                <c:pt idx="1437">
                  <c:v>43672</c:v>
                </c:pt>
                <c:pt idx="1438">
                  <c:v>43675</c:v>
                </c:pt>
                <c:pt idx="1439">
                  <c:v>43676</c:v>
                </c:pt>
                <c:pt idx="1440">
                  <c:v>43677</c:v>
                </c:pt>
                <c:pt idx="1441">
                  <c:v>43678</c:v>
                </c:pt>
                <c:pt idx="1442">
                  <c:v>43679</c:v>
                </c:pt>
                <c:pt idx="1443">
                  <c:v>43682</c:v>
                </c:pt>
                <c:pt idx="1444">
                  <c:v>43683</c:v>
                </c:pt>
                <c:pt idx="1445">
                  <c:v>43684</c:v>
                </c:pt>
                <c:pt idx="1446">
                  <c:v>43685</c:v>
                </c:pt>
                <c:pt idx="1447">
                  <c:v>43686</c:v>
                </c:pt>
                <c:pt idx="1448">
                  <c:v>43689</c:v>
                </c:pt>
                <c:pt idx="1449">
                  <c:v>43690</c:v>
                </c:pt>
                <c:pt idx="1450">
                  <c:v>43691</c:v>
                </c:pt>
                <c:pt idx="1451">
                  <c:v>43692</c:v>
                </c:pt>
                <c:pt idx="1452">
                  <c:v>43693</c:v>
                </c:pt>
                <c:pt idx="1453">
                  <c:v>43696</c:v>
                </c:pt>
                <c:pt idx="1454">
                  <c:v>43697</c:v>
                </c:pt>
                <c:pt idx="1455">
                  <c:v>43698</c:v>
                </c:pt>
                <c:pt idx="1456">
                  <c:v>43699</c:v>
                </c:pt>
                <c:pt idx="1457">
                  <c:v>43700</c:v>
                </c:pt>
                <c:pt idx="1458">
                  <c:v>43703</c:v>
                </c:pt>
                <c:pt idx="1459">
                  <c:v>43704</c:v>
                </c:pt>
                <c:pt idx="1460">
                  <c:v>43705</c:v>
                </c:pt>
                <c:pt idx="1461">
                  <c:v>43706</c:v>
                </c:pt>
                <c:pt idx="1462">
                  <c:v>43707</c:v>
                </c:pt>
                <c:pt idx="1463">
                  <c:v>43711</c:v>
                </c:pt>
                <c:pt idx="1464">
                  <c:v>43712</c:v>
                </c:pt>
                <c:pt idx="1465">
                  <c:v>43713</c:v>
                </c:pt>
                <c:pt idx="1466">
                  <c:v>43714</c:v>
                </c:pt>
                <c:pt idx="1467">
                  <c:v>43717</c:v>
                </c:pt>
                <c:pt idx="1468">
                  <c:v>43718</c:v>
                </c:pt>
                <c:pt idx="1469">
                  <c:v>43719</c:v>
                </c:pt>
                <c:pt idx="1470">
                  <c:v>43720</c:v>
                </c:pt>
                <c:pt idx="1471">
                  <c:v>43721</c:v>
                </c:pt>
                <c:pt idx="1472">
                  <c:v>43724</c:v>
                </c:pt>
                <c:pt idx="1473">
                  <c:v>43725</c:v>
                </c:pt>
                <c:pt idx="1474">
                  <c:v>43726</c:v>
                </c:pt>
                <c:pt idx="1475">
                  <c:v>43727</c:v>
                </c:pt>
                <c:pt idx="1476">
                  <c:v>43728</c:v>
                </c:pt>
                <c:pt idx="1477">
                  <c:v>43731</c:v>
                </c:pt>
                <c:pt idx="1478">
                  <c:v>43732</c:v>
                </c:pt>
                <c:pt idx="1479">
                  <c:v>43733</c:v>
                </c:pt>
                <c:pt idx="1480">
                  <c:v>43734</c:v>
                </c:pt>
                <c:pt idx="1481">
                  <c:v>43735</c:v>
                </c:pt>
                <c:pt idx="1482">
                  <c:v>43738</c:v>
                </c:pt>
                <c:pt idx="1483">
                  <c:v>43739</c:v>
                </c:pt>
                <c:pt idx="1484">
                  <c:v>43740</c:v>
                </c:pt>
                <c:pt idx="1485">
                  <c:v>43741</c:v>
                </c:pt>
                <c:pt idx="1486">
                  <c:v>43742</c:v>
                </c:pt>
                <c:pt idx="1487">
                  <c:v>43745</c:v>
                </c:pt>
                <c:pt idx="1488">
                  <c:v>43746</c:v>
                </c:pt>
                <c:pt idx="1489">
                  <c:v>43747</c:v>
                </c:pt>
                <c:pt idx="1490">
                  <c:v>43748</c:v>
                </c:pt>
                <c:pt idx="1491">
                  <c:v>43749</c:v>
                </c:pt>
                <c:pt idx="1492">
                  <c:v>43752</c:v>
                </c:pt>
                <c:pt idx="1493">
                  <c:v>43753</c:v>
                </c:pt>
                <c:pt idx="1494">
                  <c:v>43754</c:v>
                </c:pt>
                <c:pt idx="1495">
                  <c:v>43755</c:v>
                </c:pt>
                <c:pt idx="1496">
                  <c:v>43756</c:v>
                </c:pt>
                <c:pt idx="1497">
                  <c:v>43759</c:v>
                </c:pt>
                <c:pt idx="1498">
                  <c:v>43760</c:v>
                </c:pt>
                <c:pt idx="1499">
                  <c:v>43761</c:v>
                </c:pt>
                <c:pt idx="1500">
                  <c:v>43762</c:v>
                </c:pt>
                <c:pt idx="1501">
                  <c:v>43763</c:v>
                </c:pt>
                <c:pt idx="1502">
                  <c:v>43766</c:v>
                </c:pt>
                <c:pt idx="1503">
                  <c:v>43767</c:v>
                </c:pt>
                <c:pt idx="1504">
                  <c:v>43768</c:v>
                </c:pt>
                <c:pt idx="1505">
                  <c:v>43769</c:v>
                </c:pt>
                <c:pt idx="1506">
                  <c:v>43770</c:v>
                </c:pt>
                <c:pt idx="1507">
                  <c:v>43773</c:v>
                </c:pt>
                <c:pt idx="1508">
                  <c:v>43774</c:v>
                </c:pt>
                <c:pt idx="1509">
                  <c:v>43775</c:v>
                </c:pt>
                <c:pt idx="1510">
                  <c:v>43776</c:v>
                </c:pt>
                <c:pt idx="1511">
                  <c:v>43777</c:v>
                </c:pt>
                <c:pt idx="1512">
                  <c:v>43780</c:v>
                </c:pt>
                <c:pt idx="1513">
                  <c:v>43781</c:v>
                </c:pt>
                <c:pt idx="1514">
                  <c:v>43782</c:v>
                </c:pt>
                <c:pt idx="1515">
                  <c:v>43783</c:v>
                </c:pt>
                <c:pt idx="1516">
                  <c:v>43784</c:v>
                </c:pt>
                <c:pt idx="1517">
                  <c:v>43787</c:v>
                </c:pt>
                <c:pt idx="1518">
                  <c:v>43788</c:v>
                </c:pt>
                <c:pt idx="1519">
                  <c:v>43789</c:v>
                </c:pt>
                <c:pt idx="1520">
                  <c:v>43790</c:v>
                </c:pt>
                <c:pt idx="1521">
                  <c:v>43791</c:v>
                </c:pt>
                <c:pt idx="1522">
                  <c:v>43794</c:v>
                </c:pt>
                <c:pt idx="1523">
                  <c:v>43795</c:v>
                </c:pt>
                <c:pt idx="1524">
                  <c:v>43796</c:v>
                </c:pt>
                <c:pt idx="1525">
                  <c:v>43798</c:v>
                </c:pt>
                <c:pt idx="1526">
                  <c:v>43801</c:v>
                </c:pt>
                <c:pt idx="1527">
                  <c:v>43802</c:v>
                </c:pt>
                <c:pt idx="1528">
                  <c:v>43803</c:v>
                </c:pt>
                <c:pt idx="1529">
                  <c:v>43804</c:v>
                </c:pt>
                <c:pt idx="1530">
                  <c:v>43805</c:v>
                </c:pt>
                <c:pt idx="1531">
                  <c:v>43808</c:v>
                </c:pt>
                <c:pt idx="1532">
                  <c:v>43809</c:v>
                </c:pt>
                <c:pt idx="1533">
                  <c:v>43810</c:v>
                </c:pt>
                <c:pt idx="1534">
                  <c:v>43811</c:v>
                </c:pt>
                <c:pt idx="1535">
                  <c:v>43812</c:v>
                </c:pt>
                <c:pt idx="1536">
                  <c:v>43815</c:v>
                </c:pt>
                <c:pt idx="1537">
                  <c:v>43816</c:v>
                </c:pt>
                <c:pt idx="1538">
                  <c:v>43817</c:v>
                </c:pt>
                <c:pt idx="1539">
                  <c:v>43818</c:v>
                </c:pt>
                <c:pt idx="1540">
                  <c:v>43819</c:v>
                </c:pt>
                <c:pt idx="1541">
                  <c:v>43822</c:v>
                </c:pt>
                <c:pt idx="1542">
                  <c:v>43823</c:v>
                </c:pt>
                <c:pt idx="1543">
                  <c:v>43825</c:v>
                </c:pt>
                <c:pt idx="1544">
                  <c:v>43826</c:v>
                </c:pt>
                <c:pt idx="1545">
                  <c:v>43829</c:v>
                </c:pt>
                <c:pt idx="1546">
                  <c:v>43830</c:v>
                </c:pt>
                <c:pt idx="1547">
                  <c:v>43832</c:v>
                </c:pt>
                <c:pt idx="1548">
                  <c:v>43833</c:v>
                </c:pt>
                <c:pt idx="1549">
                  <c:v>43836</c:v>
                </c:pt>
                <c:pt idx="1550">
                  <c:v>43837</c:v>
                </c:pt>
                <c:pt idx="1551">
                  <c:v>43838</c:v>
                </c:pt>
                <c:pt idx="1552">
                  <c:v>43839</c:v>
                </c:pt>
                <c:pt idx="1553">
                  <c:v>43840</c:v>
                </c:pt>
                <c:pt idx="1554">
                  <c:v>43843</c:v>
                </c:pt>
                <c:pt idx="1555">
                  <c:v>43844</c:v>
                </c:pt>
                <c:pt idx="1556">
                  <c:v>43845</c:v>
                </c:pt>
                <c:pt idx="1557">
                  <c:v>43846</c:v>
                </c:pt>
                <c:pt idx="1558">
                  <c:v>43847</c:v>
                </c:pt>
                <c:pt idx="1559">
                  <c:v>43851</c:v>
                </c:pt>
                <c:pt idx="1560">
                  <c:v>43852</c:v>
                </c:pt>
                <c:pt idx="1561">
                  <c:v>43853</c:v>
                </c:pt>
                <c:pt idx="1562">
                  <c:v>43854</c:v>
                </c:pt>
                <c:pt idx="1563">
                  <c:v>43857</c:v>
                </c:pt>
                <c:pt idx="1564">
                  <c:v>43858</c:v>
                </c:pt>
                <c:pt idx="1565">
                  <c:v>43859</c:v>
                </c:pt>
                <c:pt idx="1566">
                  <c:v>43860</c:v>
                </c:pt>
                <c:pt idx="1567">
                  <c:v>43861</c:v>
                </c:pt>
                <c:pt idx="1568">
                  <c:v>43864</c:v>
                </c:pt>
                <c:pt idx="1569">
                  <c:v>43865</c:v>
                </c:pt>
                <c:pt idx="1570">
                  <c:v>43866</c:v>
                </c:pt>
                <c:pt idx="1571">
                  <c:v>43867</c:v>
                </c:pt>
                <c:pt idx="1572">
                  <c:v>43868</c:v>
                </c:pt>
                <c:pt idx="1573">
                  <c:v>43871</c:v>
                </c:pt>
                <c:pt idx="1574">
                  <c:v>43872</c:v>
                </c:pt>
                <c:pt idx="1575">
                  <c:v>43873</c:v>
                </c:pt>
                <c:pt idx="1576">
                  <c:v>43874</c:v>
                </c:pt>
                <c:pt idx="1577">
                  <c:v>43875</c:v>
                </c:pt>
                <c:pt idx="1578">
                  <c:v>43879</c:v>
                </c:pt>
                <c:pt idx="1579">
                  <c:v>43880</c:v>
                </c:pt>
                <c:pt idx="1580">
                  <c:v>43881</c:v>
                </c:pt>
                <c:pt idx="1581">
                  <c:v>43882</c:v>
                </c:pt>
                <c:pt idx="1582">
                  <c:v>43885</c:v>
                </c:pt>
                <c:pt idx="1583">
                  <c:v>43886</c:v>
                </c:pt>
                <c:pt idx="1584">
                  <c:v>43887</c:v>
                </c:pt>
                <c:pt idx="1585">
                  <c:v>43888</c:v>
                </c:pt>
                <c:pt idx="1586">
                  <c:v>43889</c:v>
                </c:pt>
                <c:pt idx="1587">
                  <c:v>43892</c:v>
                </c:pt>
                <c:pt idx="1588">
                  <c:v>43893</c:v>
                </c:pt>
                <c:pt idx="1589">
                  <c:v>43894</c:v>
                </c:pt>
                <c:pt idx="1590">
                  <c:v>43895</c:v>
                </c:pt>
                <c:pt idx="1591">
                  <c:v>43896</c:v>
                </c:pt>
                <c:pt idx="1592">
                  <c:v>43899</c:v>
                </c:pt>
                <c:pt idx="1593">
                  <c:v>43900</c:v>
                </c:pt>
                <c:pt idx="1594">
                  <c:v>43901</c:v>
                </c:pt>
                <c:pt idx="1595">
                  <c:v>43902</c:v>
                </c:pt>
                <c:pt idx="1596">
                  <c:v>43903</c:v>
                </c:pt>
                <c:pt idx="1597">
                  <c:v>43906</c:v>
                </c:pt>
                <c:pt idx="1598">
                  <c:v>43907</c:v>
                </c:pt>
                <c:pt idx="1599">
                  <c:v>43908</c:v>
                </c:pt>
                <c:pt idx="1600">
                  <c:v>43909</c:v>
                </c:pt>
                <c:pt idx="1601">
                  <c:v>43910</c:v>
                </c:pt>
                <c:pt idx="1602">
                  <c:v>43913</c:v>
                </c:pt>
                <c:pt idx="1603">
                  <c:v>43914</c:v>
                </c:pt>
                <c:pt idx="1604">
                  <c:v>43915</c:v>
                </c:pt>
                <c:pt idx="1605">
                  <c:v>43916</c:v>
                </c:pt>
                <c:pt idx="1606">
                  <c:v>43917</c:v>
                </c:pt>
                <c:pt idx="1607">
                  <c:v>43920</c:v>
                </c:pt>
                <c:pt idx="1608">
                  <c:v>43921</c:v>
                </c:pt>
                <c:pt idx="1609">
                  <c:v>43922</c:v>
                </c:pt>
                <c:pt idx="1610">
                  <c:v>43923</c:v>
                </c:pt>
                <c:pt idx="1611">
                  <c:v>43924</c:v>
                </c:pt>
                <c:pt idx="1612">
                  <c:v>43927</c:v>
                </c:pt>
                <c:pt idx="1613">
                  <c:v>43928</c:v>
                </c:pt>
                <c:pt idx="1614">
                  <c:v>43929</c:v>
                </c:pt>
                <c:pt idx="1615">
                  <c:v>43930</c:v>
                </c:pt>
                <c:pt idx="1616">
                  <c:v>43934</c:v>
                </c:pt>
                <c:pt idx="1617">
                  <c:v>43935</c:v>
                </c:pt>
                <c:pt idx="1618">
                  <c:v>43936</c:v>
                </c:pt>
                <c:pt idx="1619">
                  <c:v>43937</c:v>
                </c:pt>
                <c:pt idx="1620">
                  <c:v>43938</c:v>
                </c:pt>
                <c:pt idx="1621">
                  <c:v>43941</c:v>
                </c:pt>
                <c:pt idx="1622">
                  <c:v>43942</c:v>
                </c:pt>
                <c:pt idx="1623">
                  <c:v>43943</c:v>
                </c:pt>
                <c:pt idx="1624">
                  <c:v>43944</c:v>
                </c:pt>
                <c:pt idx="1625">
                  <c:v>43945</c:v>
                </c:pt>
                <c:pt idx="1626">
                  <c:v>43948</c:v>
                </c:pt>
                <c:pt idx="1627">
                  <c:v>43949</c:v>
                </c:pt>
                <c:pt idx="1628">
                  <c:v>43950</c:v>
                </c:pt>
                <c:pt idx="1629">
                  <c:v>43951</c:v>
                </c:pt>
                <c:pt idx="1630">
                  <c:v>43952</c:v>
                </c:pt>
                <c:pt idx="1631">
                  <c:v>43955</c:v>
                </c:pt>
                <c:pt idx="1632">
                  <c:v>43956</c:v>
                </c:pt>
                <c:pt idx="1633">
                  <c:v>43957</c:v>
                </c:pt>
                <c:pt idx="1634">
                  <c:v>43958</c:v>
                </c:pt>
                <c:pt idx="1635">
                  <c:v>43959</c:v>
                </c:pt>
                <c:pt idx="1636">
                  <c:v>43962</c:v>
                </c:pt>
                <c:pt idx="1637">
                  <c:v>43963</c:v>
                </c:pt>
                <c:pt idx="1638">
                  <c:v>43964</c:v>
                </c:pt>
                <c:pt idx="1639">
                  <c:v>43965</c:v>
                </c:pt>
                <c:pt idx="1640">
                  <c:v>43966</c:v>
                </c:pt>
                <c:pt idx="1641">
                  <c:v>43969</c:v>
                </c:pt>
                <c:pt idx="1642">
                  <c:v>43970</c:v>
                </c:pt>
                <c:pt idx="1643">
                  <c:v>43971</c:v>
                </c:pt>
                <c:pt idx="1644">
                  <c:v>43972</c:v>
                </c:pt>
                <c:pt idx="1645">
                  <c:v>43973</c:v>
                </c:pt>
                <c:pt idx="1646">
                  <c:v>43977</c:v>
                </c:pt>
                <c:pt idx="1647">
                  <c:v>43978</c:v>
                </c:pt>
                <c:pt idx="1648">
                  <c:v>43979</c:v>
                </c:pt>
                <c:pt idx="1649">
                  <c:v>43980</c:v>
                </c:pt>
                <c:pt idx="1650">
                  <c:v>43983</c:v>
                </c:pt>
                <c:pt idx="1651">
                  <c:v>43984</c:v>
                </c:pt>
                <c:pt idx="1652">
                  <c:v>43985</c:v>
                </c:pt>
                <c:pt idx="1653">
                  <c:v>43986</c:v>
                </c:pt>
                <c:pt idx="1654">
                  <c:v>43987</c:v>
                </c:pt>
                <c:pt idx="1655">
                  <c:v>43990</c:v>
                </c:pt>
                <c:pt idx="1656">
                  <c:v>43991</c:v>
                </c:pt>
                <c:pt idx="1657">
                  <c:v>43992</c:v>
                </c:pt>
                <c:pt idx="1658">
                  <c:v>43993</c:v>
                </c:pt>
                <c:pt idx="1659">
                  <c:v>43994</c:v>
                </c:pt>
                <c:pt idx="1660">
                  <c:v>43997</c:v>
                </c:pt>
                <c:pt idx="1661">
                  <c:v>43998</c:v>
                </c:pt>
                <c:pt idx="1662">
                  <c:v>43999</c:v>
                </c:pt>
                <c:pt idx="1663">
                  <c:v>44000</c:v>
                </c:pt>
                <c:pt idx="1664">
                  <c:v>44001</c:v>
                </c:pt>
                <c:pt idx="1665">
                  <c:v>44004</c:v>
                </c:pt>
                <c:pt idx="1666">
                  <c:v>44005</c:v>
                </c:pt>
                <c:pt idx="1667">
                  <c:v>44006</c:v>
                </c:pt>
                <c:pt idx="1668">
                  <c:v>44007</c:v>
                </c:pt>
                <c:pt idx="1669">
                  <c:v>44008</c:v>
                </c:pt>
                <c:pt idx="1670">
                  <c:v>44011</c:v>
                </c:pt>
                <c:pt idx="1671">
                  <c:v>44012</c:v>
                </c:pt>
                <c:pt idx="1672">
                  <c:v>44013</c:v>
                </c:pt>
                <c:pt idx="1673">
                  <c:v>44014</c:v>
                </c:pt>
                <c:pt idx="1674">
                  <c:v>44018</c:v>
                </c:pt>
                <c:pt idx="1675">
                  <c:v>44019</c:v>
                </c:pt>
                <c:pt idx="1676">
                  <c:v>44020</c:v>
                </c:pt>
                <c:pt idx="1677">
                  <c:v>44021</c:v>
                </c:pt>
                <c:pt idx="1678">
                  <c:v>44022</c:v>
                </c:pt>
                <c:pt idx="1679">
                  <c:v>44025</c:v>
                </c:pt>
                <c:pt idx="1680">
                  <c:v>44026</c:v>
                </c:pt>
                <c:pt idx="1681">
                  <c:v>44027</c:v>
                </c:pt>
                <c:pt idx="1682">
                  <c:v>44028</c:v>
                </c:pt>
                <c:pt idx="1683">
                  <c:v>44029</c:v>
                </c:pt>
                <c:pt idx="1684">
                  <c:v>44032</c:v>
                </c:pt>
                <c:pt idx="1685">
                  <c:v>44033</c:v>
                </c:pt>
                <c:pt idx="1686">
                  <c:v>44034</c:v>
                </c:pt>
                <c:pt idx="1687">
                  <c:v>44035</c:v>
                </c:pt>
                <c:pt idx="1688">
                  <c:v>44036</c:v>
                </c:pt>
                <c:pt idx="1689">
                  <c:v>44039</c:v>
                </c:pt>
                <c:pt idx="1690">
                  <c:v>44040</c:v>
                </c:pt>
                <c:pt idx="1691">
                  <c:v>44041</c:v>
                </c:pt>
                <c:pt idx="1692">
                  <c:v>44042</c:v>
                </c:pt>
                <c:pt idx="1693">
                  <c:v>44043</c:v>
                </c:pt>
                <c:pt idx="1694">
                  <c:v>44046</c:v>
                </c:pt>
                <c:pt idx="1695">
                  <c:v>44047</c:v>
                </c:pt>
                <c:pt idx="1696">
                  <c:v>44048</c:v>
                </c:pt>
                <c:pt idx="1697">
                  <c:v>44049</c:v>
                </c:pt>
                <c:pt idx="1698">
                  <c:v>44050</c:v>
                </c:pt>
                <c:pt idx="1699">
                  <c:v>44053</c:v>
                </c:pt>
                <c:pt idx="1700">
                  <c:v>44054</c:v>
                </c:pt>
                <c:pt idx="1701">
                  <c:v>44055</c:v>
                </c:pt>
                <c:pt idx="1702">
                  <c:v>44056</c:v>
                </c:pt>
                <c:pt idx="1703">
                  <c:v>44057</c:v>
                </c:pt>
                <c:pt idx="1704">
                  <c:v>44060</c:v>
                </c:pt>
                <c:pt idx="1705">
                  <c:v>44061</c:v>
                </c:pt>
                <c:pt idx="1706">
                  <c:v>44062</c:v>
                </c:pt>
                <c:pt idx="1707">
                  <c:v>44063</c:v>
                </c:pt>
                <c:pt idx="1708">
                  <c:v>44064</c:v>
                </c:pt>
                <c:pt idx="1709">
                  <c:v>44067</c:v>
                </c:pt>
                <c:pt idx="1710">
                  <c:v>44068</c:v>
                </c:pt>
                <c:pt idx="1711">
                  <c:v>44069</c:v>
                </c:pt>
                <c:pt idx="1712">
                  <c:v>44070</c:v>
                </c:pt>
                <c:pt idx="1713">
                  <c:v>44071</c:v>
                </c:pt>
                <c:pt idx="1714">
                  <c:v>44074</c:v>
                </c:pt>
                <c:pt idx="1715">
                  <c:v>44075</c:v>
                </c:pt>
                <c:pt idx="1716">
                  <c:v>44076</c:v>
                </c:pt>
                <c:pt idx="1717">
                  <c:v>44077</c:v>
                </c:pt>
                <c:pt idx="1718">
                  <c:v>44078</c:v>
                </c:pt>
                <c:pt idx="1719">
                  <c:v>44082</c:v>
                </c:pt>
                <c:pt idx="1720">
                  <c:v>44083</c:v>
                </c:pt>
                <c:pt idx="1721">
                  <c:v>44084</c:v>
                </c:pt>
                <c:pt idx="1722">
                  <c:v>44085</c:v>
                </c:pt>
                <c:pt idx="1723">
                  <c:v>44088</c:v>
                </c:pt>
                <c:pt idx="1724">
                  <c:v>44089</c:v>
                </c:pt>
                <c:pt idx="1725">
                  <c:v>44090</c:v>
                </c:pt>
                <c:pt idx="1726">
                  <c:v>44091</c:v>
                </c:pt>
                <c:pt idx="1727">
                  <c:v>44092</c:v>
                </c:pt>
                <c:pt idx="1728">
                  <c:v>44095</c:v>
                </c:pt>
                <c:pt idx="1729">
                  <c:v>44096</c:v>
                </c:pt>
                <c:pt idx="1730">
                  <c:v>44097</c:v>
                </c:pt>
                <c:pt idx="1731">
                  <c:v>44098</c:v>
                </c:pt>
                <c:pt idx="1732">
                  <c:v>44099</c:v>
                </c:pt>
                <c:pt idx="1733">
                  <c:v>44102</c:v>
                </c:pt>
                <c:pt idx="1734">
                  <c:v>44103</c:v>
                </c:pt>
                <c:pt idx="1735">
                  <c:v>44104</c:v>
                </c:pt>
                <c:pt idx="1736">
                  <c:v>44105</c:v>
                </c:pt>
                <c:pt idx="1737">
                  <c:v>44106</c:v>
                </c:pt>
                <c:pt idx="1738">
                  <c:v>44109</c:v>
                </c:pt>
                <c:pt idx="1739">
                  <c:v>44110</c:v>
                </c:pt>
                <c:pt idx="1740">
                  <c:v>44111</c:v>
                </c:pt>
                <c:pt idx="1741">
                  <c:v>44112</c:v>
                </c:pt>
                <c:pt idx="1742">
                  <c:v>44113</c:v>
                </c:pt>
                <c:pt idx="1743">
                  <c:v>44116</c:v>
                </c:pt>
                <c:pt idx="1744">
                  <c:v>44117</c:v>
                </c:pt>
                <c:pt idx="1745">
                  <c:v>44118</c:v>
                </c:pt>
                <c:pt idx="1746">
                  <c:v>44119</c:v>
                </c:pt>
                <c:pt idx="1747">
                  <c:v>44120</c:v>
                </c:pt>
                <c:pt idx="1748">
                  <c:v>44123</c:v>
                </c:pt>
                <c:pt idx="1749">
                  <c:v>44124</c:v>
                </c:pt>
                <c:pt idx="1750">
                  <c:v>44125</c:v>
                </c:pt>
                <c:pt idx="1751">
                  <c:v>44126</c:v>
                </c:pt>
                <c:pt idx="1752">
                  <c:v>44127</c:v>
                </c:pt>
                <c:pt idx="1753">
                  <c:v>44130</c:v>
                </c:pt>
                <c:pt idx="1754">
                  <c:v>44131</c:v>
                </c:pt>
                <c:pt idx="1755">
                  <c:v>44132</c:v>
                </c:pt>
                <c:pt idx="1756">
                  <c:v>44133</c:v>
                </c:pt>
                <c:pt idx="1757">
                  <c:v>44134</c:v>
                </c:pt>
                <c:pt idx="1758">
                  <c:v>44137</c:v>
                </c:pt>
                <c:pt idx="1759">
                  <c:v>44138</c:v>
                </c:pt>
                <c:pt idx="1760">
                  <c:v>44139</c:v>
                </c:pt>
                <c:pt idx="1761">
                  <c:v>44140</c:v>
                </c:pt>
                <c:pt idx="1762">
                  <c:v>44141</c:v>
                </c:pt>
                <c:pt idx="1763">
                  <c:v>44144</c:v>
                </c:pt>
                <c:pt idx="1764">
                  <c:v>44145</c:v>
                </c:pt>
                <c:pt idx="1765">
                  <c:v>44146</c:v>
                </c:pt>
                <c:pt idx="1766">
                  <c:v>44147</c:v>
                </c:pt>
                <c:pt idx="1767">
                  <c:v>44148</c:v>
                </c:pt>
                <c:pt idx="1768">
                  <c:v>44151</c:v>
                </c:pt>
                <c:pt idx="1769">
                  <c:v>44152</c:v>
                </c:pt>
                <c:pt idx="1770">
                  <c:v>44153</c:v>
                </c:pt>
                <c:pt idx="1771">
                  <c:v>44154</c:v>
                </c:pt>
                <c:pt idx="1772">
                  <c:v>44155</c:v>
                </c:pt>
                <c:pt idx="1773">
                  <c:v>44158</c:v>
                </c:pt>
                <c:pt idx="1774">
                  <c:v>44159</c:v>
                </c:pt>
                <c:pt idx="1775">
                  <c:v>44160</c:v>
                </c:pt>
                <c:pt idx="1776">
                  <c:v>44162</c:v>
                </c:pt>
                <c:pt idx="1777">
                  <c:v>44165</c:v>
                </c:pt>
                <c:pt idx="1778">
                  <c:v>44166</c:v>
                </c:pt>
                <c:pt idx="1779">
                  <c:v>44167</c:v>
                </c:pt>
                <c:pt idx="1780">
                  <c:v>44168</c:v>
                </c:pt>
                <c:pt idx="1781">
                  <c:v>44169</c:v>
                </c:pt>
                <c:pt idx="1782">
                  <c:v>44172</c:v>
                </c:pt>
                <c:pt idx="1783">
                  <c:v>44173</c:v>
                </c:pt>
                <c:pt idx="1784">
                  <c:v>44174</c:v>
                </c:pt>
                <c:pt idx="1785">
                  <c:v>44175</c:v>
                </c:pt>
                <c:pt idx="1786">
                  <c:v>44176</c:v>
                </c:pt>
                <c:pt idx="1787">
                  <c:v>44179</c:v>
                </c:pt>
                <c:pt idx="1788">
                  <c:v>44180</c:v>
                </c:pt>
                <c:pt idx="1789">
                  <c:v>44181</c:v>
                </c:pt>
                <c:pt idx="1790">
                  <c:v>44182</c:v>
                </c:pt>
                <c:pt idx="1791">
                  <c:v>44183</c:v>
                </c:pt>
                <c:pt idx="1792">
                  <c:v>44186</c:v>
                </c:pt>
                <c:pt idx="1793">
                  <c:v>44187</c:v>
                </c:pt>
                <c:pt idx="1794">
                  <c:v>44188</c:v>
                </c:pt>
                <c:pt idx="1795">
                  <c:v>44189</c:v>
                </c:pt>
                <c:pt idx="1796">
                  <c:v>44193</c:v>
                </c:pt>
                <c:pt idx="1797">
                  <c:v>44194</c:v>
                </c:pt>
                <c:pt idx="1798">
                  <c:v>44195</c:v>
                </c:pt>
                <c:pt idx="1799">
                  <c:v>44196</c:v>
                </c:pt>
                <c:pt idx="1800">
                  <c:v>44200</c:v>
                </c:pt>
                <c:pt idx="1801">
                  <c:v>44201</c:v>
                </c:pt>
                <c:pt idx="1802">
                  <c:v>44202</c:v>
                </c:pt>
                <c:pt idx="1803">
                  <c:v>44203</c:v>
                </c:pt>
                <c:pt idx="1804">
                  <c:v>44204</c:v>
                </c:pt>
                <c:pt idx="1805">
                  <c:v>44207</c:v>
                </c:pt>
                <c:pt idx="1806">
                  <c:v>44208</c:v>
                </c:pt>
                <c:pt idx="1807">
                  <c:v>44209</c:v>
                </c:pt>
                <c:pt idx="1808">
                  <c:v>44210</c:v>
                </c:pt>
                <c:pt idx="1809">
                  <c:v>44211</c:v>
                </c:pt>
                <c:pt idx="1810">
                  <c:v>44215</c:v>
                </c:pt>
                <c:pt idx="1811">
                  <c:v>44216</c:v>
                </c:pt>
                <c:pt idx="1812">
                  <c:v>44217</c:v>
                </c:pt>
                <c:pt idx="1813">
                  <c:v>44218</c:v>
                </c:pt>
                <c:pt idx="1814">
                  <c:v>44221</c:v>
                </c:pt>
                <c:pt idx="1815">
                  <c:v>44222</c:v>
                </c:pt>
                <c:pt idx="1816">
                  <c:v>44223</c:v>
                </c:pt>
                <c:pt idx="1817">
                  <c:v>44224</c:v>
                </c:pt>
                <c:pt idx="1818">
                  <c:v>44225</c:v>
                </c:pt>
                <c:pt idx="1819">
                  <c:v>44228</c:v>
                </c:pt>
                <c:pt idx="1820">
                  <c:v>44229</c:v>
                </c:pt>
                <c:pt idx="1821">
                  <c:v>44230</c:v>
                </c:pt>
                <c:pt idx="1822">
                  <c:v>44231</c:v>
                </c:pt>
                <c:pt idx="1823">
                  <c:v>44232</c:v>
                </c:pt>
                <c:pt idx="1824">
                  <c:v>44235</c:v>
                </c:pt>
                <c:pt idx="1825">
                  <c:v>44236</c:v>
                </c:pt>
                <c:pt idx="1826">
                  <c:v>44237</c:v>
                </c:pt>
                <c:pt idx="1827">
                  <c:v>44238</c:v>
                </c:pt>
                <c:pt idx="1828">
                  <c:v>44239</c:v>
                </c:pt>
                <c:pt idx="1829">
                  <c:v>44243</c:v>
                </c:pt>
                <c:pt idx="1830">
                  <c:v>44244</c:v>
                </c:pt>
                <c:pt idx="1831">
                  <c:v>44245</c:v>
                </c:pt>
                <c:pt idx="1832">
                  <c:v>44246</c:v>
                </c:pt>
                <c:pt idx="1833">
                  <c:v>44249</c:v>
                </c:pt>
                <c:pt idx="1834">
                  <c:v>44250</c:v>
                </c:pt>
                <c:pt idx="1835">
                  <c:v>44251</c:v>
                </c:pt>
                <c:pt idx="1836">
                  <c:v>44252</c:v>
                </c:pt>
                <c:pt idx="1837">
                  <c:v>44253</c:v>
                </c:pt>
                <c:pt idx="1838">
                  <c:v>44256</c:v>
                </c:pt>
                <c:pt idx="1839">
                  <c:v>44257</c:v>
                </c:pt>
                <c:pt idx="1840">
                  <c:v>44258</c:v>
                </c:pt>
                <c:pt idx="1841">
                  <c:v>44259</c:v>
                </c:pt>
                <c:pt idx="1842">
                  <c:v>44260</c:v>
                </c:pt>
                <c:pt idx="1843">
                  <c:v>44263</c:v>
                </c:pt>
                <c:pt idx="1844">
                  <c:v>44264</c:v>
                </c:pt>
                <c:pt idx="1845">
                  <c:v>44265</c:v>
                </c:pt>
                <c:pt idx="1846">
                  <c:v>44266</c:v>
                </c:pt>
                <c:pt idx="1847">
                  <c:v>44267</c:v>
                </c:pt>
                <c:pt idx="1848">
                  <c:v>44270</c:v>
                </c:pt>
                <c:pt idx="1849">
                  <c:v>44271</c:v>
                </c:pt>
                <c:pt idx="1850">
                  <c:v>44272</c:v>
                </c:pt>
                <c:pt idx="1851">
                  <c:v>44273</c:v>
                </c:pt>
                <c:pt idx="1852">
                  <c:v>44274</c:v>
                </c:pt>
                <c:pt idx="1853">
                  <c:v>44277</c:v>
                </c:pt>
                <c:pt idx="1854">
                  <c:v>44278</c:v>
                </c:pt>
                <c:pt idx="1855">
                  <c:v>44279</c:v>
                </c:pt>
                <c:pt idx="1856">
                  <c:v>44280</c:v>
                </c:pt>
                <c:pt idx="1857">
                  <c:v>44281</c:v>
                </c:pt>
                <c:pt idx="1858">
                  <c:v>44284</c:v>
                </c:pt>
                <c:pt idx="1859">
                  <c:v>44285</c:v>
                </c:pt>
                <c:pt idx="1860">
                  <c:v>44286</c:v>
                </c:pt>
                <c:pt idx="1861">
                  <c:v>44287</c:v>
                </c:pt>
                <c:pt idx="1862">
                  <c:v>44291</c:v>
                </c:pt>
                <c:pt idx="1863">
                  <c:v>44292</c:v>
                </c:pt>
                <c:pt idx="1864">
                  <c:v>44293</c:v>
                </c:pt>
                <c:pt idx="1865">
                  <c:v>44294</c:v>
                </c:pt>
                <c:pt idx="1866">
                  <c:v>44295</c:v>
                </c:pt>
                <c:pt idx="1867">
                  <c:v>44298</c:v>
                </c:pt>
                <c:pt idx="1868">
                  <c:v>44299</c:v>
                </c:pt>
                <c:pt idx="1869">
                  <c:v>44300</c:v>
                </c:pt>
                <c:pt idx="1870">
                  <c:v>44301</c:v>
                </c:pt>
                <c:pt idx="1871">
                  <c:v>44302</c:v>
                </c:pt>
                <c:pt idx="1872">
                  <c:v>44305</c:v>
                </c:pt>
                <c:pt idx="1873">
                  <c:v>44306</c:v>
                </c:pt>
                <c:pt idx="1874">
                  <c:v>44307</c:v>
                </c:pt>
                <c:pt idx="1875">
                  <c:v>44308</c:v>
                </c:pt>
                <c:pt idx="1876">
                  <c:v>44309</c:v>
                </c:pt>
                <c:pt idx="1877">
                  <c:v>44312</c:v>
                </c:pt>
                <c:pt idx="1878">
                  <c:v>44313</c:v>
                </c:pt>
                <c:pt idx="1879">
                  <c:v>44314</c:v>
                </c:pt>
                <c:pt idx="1880">
                  <c:v>44315</c:v>
                </c:pt>
                <c:pt idx="1881">
                  <c:v>44316</c:v>
                </c:pt>
                <c:pt idx="1882">
                  <c:v>44319</c:v>
                </c:pt>
                <c:pt idx="1883">
                  <c:v>44320</c:v>
                </c:pt>
                <c:pt idx="1884">
                  <c:v>44321</c:v>
                </c:pt>
                <c:pt idx="1885">
                  <c:v>44322</c:v>
                </c:pt>
                <c:pt idx="1886">
                  <c:v>44323</c:v>
                </c:pt>
                <c:pt idx="1887">
                  <c:v>44326</c:v>
                </c:pt>
                <c:pt idx="1888">
                  <c:v>44327</c:v>
                </c:pt>
                <c:pt idx="1889">
                  <c:v>44328</c:v>
                </c:pt>
                <c:pt idx="1890">
                  <c:v>44329</c:v>
                </c:pt>
                <c:pt idx="1891">
                  <c:v>44330</c:v>
                </c:pt>
                <c:pt idx="1892">
                  <c:v>44333</c:v>
                </c:pt>
                <c:pt idx="1893">
                  <c:v>44334</c:v>
                </c:pt>
                <c:pt idx="1894">
                  <c:v>44335</c:v>
                </c:pt>
                <c:pt idx="1895">
                  <c:v>44336</c:v>
                </c:pt>
                <c:pt idx="1896">
                  <c:v>44337</c:v>
                </c:pt>
                <c:pt idx="1897">
                  <c:v>44340</c:v>
                </c:pt>
                <c:pt idx="1898">
                  <c:v>44341</c:v>
                </c:pt>
                <c:pt idx="1899">
                  <c:v>44342</c:v>
                </c:pt>
                <c:pt idx="1900">
                  <c:v>44343</c:v>
                </c:pt>
                <c:pt idx="1901">
                  <c:v>44344</c:v>
                </c:pt>
                <c:pt idx="1902">
                  <c:v>44348</c:v>
                </c:pt>
                <c:pt idx="1903">
                  <c:v>44349</c:v>
                </c:pt>
                <c:pt idx="1904">
                  <c:v>44350</c:v>
                </c:pt>
                <c:pt idx="1905">
                  <c:v>44351</c:v>
                </c:pt>
                <c:pt idx="1906">
                  <c:v>44354</c:v>
                </c:pt>
                <c:pt idx="1907">
                  <c:v>44355</c:v>
                </c:pt>
                <c:pt idx="1908">
                  <c:v>44356</c:v>
                </c:pt>
                <c:pt idx="1909">
                  <c:v>44357</c:v>
                </c:pt>
                <c:pt idx="1910">
                  <c:v>44358</c:v>
                </c:pt>
                <c:pt idx="1911">
                  <c:v>44361</c:v>
                </c:pt>
                <c:pt idx="1912">
                  <c:v>44362</c:v>
                </c:pt>
                <c:pt idx="1913">
                  <c:v>44363</c:v>
                </c:pt>
                <c:pt idx="1914">
                  <c:v>44364</c:v>
                </c:pt>
                <c:pt idx="1915">
                  <c:v>44365</c:v>
                </c:pt>
                <c:pt idx="1916">
                  <c:v>44368</c:v>
                </c:pt>
                <c:pt idx="1917">
                  <c:v>44369</c:v>
                </c:pt>
                <c:pt idx="1918">
                  <c:v>44370</c:v>
                </c:pt>
                <c:pt idx="1919">
                  <c:v>44371</c:v>
                </c:pt>
                <c:pt idx="1920">
                  <c:v>44372</c:v>
                </c:pt>
                <c:pt idx="1921">
                  <c:v>44375</c:v>
                </c:pt>
                <c:pt idx="1922">
                  <c:v>44376</c:v>
                </c:pt>
                <c:pt idx="1923">
                  <c:v>44377</c:v>
                </c:pt>
                <c:pt idx="1924">
                  <c:v>44378</c:v>
                </c:pt>
                <c:pt idx="1925">
                  <c:v>44379</c:v>
                </c:pt>
                <c:pt idx="1926">
                  <c:v>44383</c:v>
                </c:pt>
                <c:pt idx="1927">
                  <c:v>44384</c:v>
                </c:pt>
                <c:pt idx="1928">
                  <c:v>44385</c:v>
                </c:pt>
                <c:pt idx="1929">
                  <c:v>44386</c:v>
                </c:pt>
                <c:pt idx="1930">
                  <c:v>44389</c:v>
                </c:pt>
                <c:pt idx="1931">
                  <c:v>44390</c:v>
                </c:pt>
                <c:pt idx="1932">
                  <c:v>44391</c:v>
                </c:pt>
                <c:pt idx="1933">
                  <c:v>44392</c:v>
                </c:pt>
                <c:pt idx="1934">
                  <c:v>44393</c:v>
                </c:pt>
                <c:pt idx="1935">
                  <c:v>44396</c:v>
                </c:pt>
                <c:pt idx="1936">
                  <c:v>44397</c:v>
                </c:pt>
                <c:pt idx="1937">
                  <c:v>44398</c:v>
                </c:pt>
                <c:pt idx="1938">
                  <c:v>44399</c:v>
                </c:pt>
                <c:pt idx="1939">
                  <c:v>44400</c:v>
                </c:pt>
                <c:pt idx="1940">
                  <c:v>44403</c:v>
                </c:pt>
                <c:pt idx="1941">
                  <c:v>44404</c:v>
                </c:pt>
                <c:pt idx="1942">
                  <c:v>44405</c:v>
                </c:pt>
                <c:pt idx="1943">
                  <c:v>44406</c:v>
                </c:pt>
                <c:pt idx="1944">
                  <c:v>44407</c:v>
                </c:pt>
                <c:pt idx="1945">
                  <c:v>44410</c:v>
                </c:pt>
                <c:pt idx="1946">
                  <c:v>44411</c:v>
                </c:pt>
                <c:pt idx="1947">
                  <c:v>44412</c:v>
                </c:pt>
                <c:pt idx="1948">
                  <c:v>44413</c:v>
                </c:pt>
                <c:pt idx="1949">
                  <c:v>44414</c:v>
                </c:pt>
                <c:pt idx="1950">
                  <c:v>44417</c:v>
                </c:pt>
                <c:pt idx="1951">
                  <c:v>44418</c:v>
                </c:pt>
                <c:pt idx="1952">
                  <c:v>44419</c:v>
                </c:pt>
                <c:pt idx="1953">
                  <c:v>44420</c:v>
                </c:pt>
                <c:pt idx="1954">
                  <c:v>44421</c:v>
                </c:pt>
                <c:pt idx="1955">
                  <c:v>44424</c:v>
                </c:pt>
                <c:pt idx="1956">
                  <c:v>44425</c:v>
                </c:pt>
                <c:pt idx="1957">
                  <c:v>44426</c:v>
                </c:pt>
                <c:pt idx="1958">
                  <c:v>44427</c:v>
                </c:pt>
                <c:pt idx="1959">
                  <c:v>44428</c:v>
                </c:pt>
                <c:pt idx="1960">
                  <c:v>44431</c:v>
                </c:pt>
                <c:pt idx="1961">
                  <c:v>44432</c:v>
                </c:pt>
                <c:pt idx="1962">
                  <c:v>44433</c:v>
                </c:pt>
                <c:pt idx="1963">
                  <c:v>44434</c:v>
                </c:pt>
                <c:pt idx="1964">
                  <c:v>44435</c:v>
                </c:pt>
                <c:pt idx="1965">
                  <c:v>44438</c:v>
                </c:pt>
                <c:pt idx="1966">
                  <c:v>44439</c:v>
                </c:pt>
                <c:pt idx="1967">
                  <c:v>44440</c:v>
                </c:pt>
                <c:pt idx="1968">
                  <c:v>44441</c:v>
                </c:pt>
                <c:pt idx="1969">
                  <c:v>44442</c:v>
                </c:pt>
                <c:pt idx="1970">
                  <c:v>44446</c:v>
                </c:pt>
                <c:pt idx="1971">
                  <c:v>44447</c:v>
                </c:pt>
                <c:pt idx="1972">
                  <c:v>44448</c:v>
                </c:pt>
                <c:pt idx="1973">
                  <c:v>44449</c:v>
                </c:pt>
                <c:pt idx="1974">
                  <c:v>44452</c:v>
                </c:pt>
                <c:pt idx="1975">
                  <c:v>44453</c:v>
                </c:pt>
                <c:pt idx="1976">
                  <c:v>44454</c:v>
                </c:pt>
                <c:pt idx="1977">
                  <c:v>44455</c:v>
                </c:pt>
                <c:pt idx="1978">
                  <c:v>44456</c:v>
                </c:pt>
                <c:pt idx="1979">
                  <c:v>44459</c:v>
                </c:pt>
                <c:pt idx="1980">
                  <c:v>44460</c:v>
                </c:pt>
                <c:pt idx="1981">
                  <c:v>44461</c:v>
                </c:pt>
                <c:pt idx="1982">
                  <c:v>44462</c:v>
                </c:pt>
                <c:pt idx="1983">
                  <c:v>44463</c:v>
                </c:pt>
                <c:pt idx="1984">
                  <c:v>44466</c:v>
                </c:pt>
                <c:pt idx="1985">
                  <c:v>44467</c:v>
                </c:pt>
                <c:pt idx="1986">
                  <c:v>44468</c:v>
                </c:pt>
                <c:pt idx="1987">
                  <c:v>44469</c:v>
                </c:pt>
                <c:pt idx="1988">
                  <c:v>44470</c:v>
                </c:pt>
                <c:pt idx="1989">
                  <c:v>44473</c:v>
                </c:pt>
                <c:pt idx="1990">
                  <c:v>44474</c:v>
                </c:pt>
                <c:pt idx="1991">
                  <c:v>44475</c:v>
                </c:pt>
                <c:pt idx="1992">
                  <c:v>44476</c:v>
                </c:pt>
                <c:pt idx="1993">
                  <c:v>44477</c:v>
                </c:pt>
                <c:pt idx="1994">
                  <c:v>44480</c:v>
                </c:pt>
                <c:pt idx="1995">
                  <c:v>44481</c:v>
                </c:pt>
                <c:pt idx="1996">
                  <c:v>44482</c:v>
                </c:pt>
                <c:pt idx="1997">
                  <c:v>44483</c:v>
                </c:pt>
                <c:pt idx="1998">
                  <c:v>44484</c:v>
                </c:pt>
                <c:pt idx="1999">
                  <c:v>44487</c:v>
                </c:pt>
                <c:pt idx="2000">
                  <c:v>44488</c:v>
                </c:pt>
                <c:pt idx="2001">
                  <c:v>44489</c:v>
                </c:pt>
                <c:pt idx="2002">
                  <c:v>44490</c:v>
                </c:pt>
                <c:pt idx="2003">
                  <c:v>44491</c:v>
                </c:pt>
                <c:pt idx="2004">
                  <c:v>44494</c:v>
                </c:pt>
                <c:pt idx="2005">
                  <c:v>44495</c:v>
                </c:pt>
                <c:pt idx="2006">
                  <c:v>44496</c:v>
                </c:pt>
                <c:pt idx="2007">
                  <c:v>44497</c:v>
                </c:pt>
                <c:pt idx="2008">
                  <c:v>44498</c:v>
                </c:pt>
                <c:pt idx="2009">
                  <c:v>44501</c:v>
                </c:pt>
                <c:pt idx="2010">
                  <c:v>44502</c:v>
                </c:pt>
                <c:pt idx="2011">
                  <c:v>44503</c:v>
                </c:pt>
                <c:pt idx="2012">
                  <c:v>44504</c:v>
                </c:pt>
                <c:pt idx="2013">
                  <c:v>44505</c:v>
                </c:pt>
                <c:pt idx="2014">
                  <c:v>44508</c:v>
                </c:pt>
                <c:pt idx="2015">
                  <c:v>44509</c:v>
                </c:pt>
                <c:pt idx="2016">
                  <c:v>44510</c:v>
                </c:pt>
                <c:pt idx="2017">
                  <c:v>44511</c:v>
                </c:pt>
                <c:pt idx="2018">
                  <c:v>44512</c:v>
                </c:pt>
                <c:pt idx="2019">
                  <c:v>44515</c:v>
                </c:pt>
                <c:pt idx="2020">
                  <c:v>44516</c:v>
                </c:pt>
                <c:pt idx="2021">
                  <c:v>44517</c:v>
                </c:pt>
                <c:pt idx="2022">
                  <c:v>44518</c:v>
                </c:pt>
                <c:pt idx="2023">
                  <c:v>44519</c:v>
                </c:pt>
                <c:pt idx="2024">
                  <c:v>44522</c:v>
                </c:pt>
                <c:pt idx="2025">
                  <c:v>44523</c:v>
                </c:pt>
                <c:pt idx="2026">
                  <c:v>44524</c:v>
                </c:pt>
                <c:pt idx="2027">
                  <c:v>44526</c:v>
                </c:pt>
                <c:pt idx="2028">
                  <c:v>44529</c:v>
                </c:pt>
                <c:pt idx="2029">
                  <c:v>44530</c:v>
                </c:pt>
                <c:pt idx="2030">
                  <c:v>44531</c:v>
                </c:pt>
                <c:pt idx="2031">
                  <c:v>44532</c:v>
                </c:pt>
                <c:pt idx="2032">
                  <c:v>44533</c:v>
                </c:pt>
                <c:pt idx="2033">
                  <c:v>44536</c:v>
                </c:pt>
                <c:pt idx="2034">
                  <c:v>44537</c:v>
                </c:pt>
                <c:pt idx="2035">
                  <c:v>44538</c:v>
                </c:pt>
                <c:pt idx="2036">
                  <c:v>44539</c:v>
                </c:pt>
                <c:pt idx="2037">
                  <c:v>44540</c:v>
                </c:pt>
                <c:pt idx="2038">
                  <c:v>44543</c:v>
                </c:pt>
                <c:pt idx="2039">
                  <c:v>44544</c:v>
                </c:pt>
                <c:pt idx="2040">
                  <c:v>44545</c:v>
                </c:pt>
                <c:pt idx="2041">
                  <c:v>44546</c:v>
                </c:pt>
                <c:pt idx="2042">
                  <c:v>44547</c:v>
                </c:pt>
                <c:pt idx="2043">
                  <c:v>44550</c:v>
                </c:pt>
                <c:pt idx="2044">
                  <c:v>44551</c:v>
                </c:pt>
                <c:pt idx="2045">
                  <c:v>44552</c:v>
                </c:pt>
                <c:pt idx="2046">
                  <c:v>44553</c:v>
                </c:pt>
                <c:pt idx="2047">
                  <c:v>44557</c:v>
                </c:pt>
                <c:pt idx="2048">
                  <c:v>44558</c:v>
                </c:pt>
                <c:pt idx="2049">
                  <c:v>44559</c:v>
                </c:pt>
                <c:pt idx="2050">
                  <c:v>44560</c:v>
                </c:pt>
                <c:pt idx="2051">
                  <c:v>44561</c:v>
                </c:pt>
                <c:pt idx="2052">
                  <c:v>44564</c:v>
                </c:pt>
                <c:pt idx="2053">
                  <c:v>44565</c:v>
                </c:pt>
                <c:pt idx="2054">
                  <c:v>44566</c:v>
                </c:pt>
                <c:pt idx="2055">
                  <c:v>44567</c:v>
                </c:pt>
                <c:pt idx="2056">
                  <c:v>44568</c:v>
                </c:pt>
                <c:pt idx="2057">
                  <c:v>44571</c:v>
                </c:pt>
                <c:pt idx="2058">
                  <c:v>44572</c:v>
                </c:pt>
                <c:pt idx="2059">
                  <c:v>44573</c:v>
                </c:pt>
                <c:pt idx="2060">
                  <c:v>44574</c:v>
                </c:pt>
                <c:pt idx="2061">
                  <c:v>44575</c:v>
                </c:pt>
                <c:pt idx="2062">
                  <c:v>44579</c:v>
                </c:pt>
                <c:pt idx="2063">
                  <c:v>44580</c:v>
                </c:pt>
                <c:pt idx="2064">
                  <c:v>44581</c:v>
                </c:pt>
                <c:pt idx="2065">
                  <c:v>44582</c:v>
                </c:pt>
                <c:pt idx="2066">
                  <c:v>44585</c:v>
                </c:pt>
                <c:pt idx="2067">
                  <c:v>44586</c:v>
                </c:pt>
                <c:pt idx="2068">
                  <c:v>44587</c:v>
                </c:pt>
                <c:pt idx="2069">
                  <c:v>44588</c:v>
                </c:pt>
                <c:pt idx="2070">
                  <c:v>44589</c:v>
                </c:pt>
                <c:pt idx="2071">
                  <c:v>44592</c:v>
                </c:pt>
                <c:pt idx="2072">
                  <c:v>44593</c:v>
                </c:pt>
                <c:pt idx="2073">
                  <c:v>44594</c:v>
                </c:pt>
                <c:pt idx="2074">
                  <c:v>44595</c:v>
                </c:pt>
                <c:pt idx="2075">
                  <c:v>44596</c:v>
                </c:pt>
                <c:pt idx="2076">
                  <c:v>44599</c:v>
                </c:pt>
                <c:pt idx="2077">
                  <c:v>44600</c:v>
                </c:pt>
                <c:pt idx="2078">
                  <c:v>44601</c:v>
                </c:pt>
                <c:pt idx="2079">
                  <c:v>44602</c:v>
                </c:pt>
                <c:pt idx="2080">
                  <c:v>44603</c:v>
                </c:pt>
                <c:pt idx="2081">
                  <c:v>44606</c:v>
                </c:pt>
                <c:pt idx="2082">
                  <c:v>44607</c:v>
                </c:pt>
                <c:pt idx="2083">
                  <c:v>44608</c:v>
                </c:pt>
                <c:pt idx="2084">
                  <c:v>44609</c:v>
                </c:pt>
                <c:pt idx="2085">
                  <c:v>44610</c:v>
                </c:pt>
                <c:pt idx="2086">
                  <c:v>44614</c:v>
                </c:pt>
                <c:pt idx="2087">
                  <c:v>44615</c:v>
                </c:pt>
                <c:pt idx="2088">
                  <c:v>44616</c:v>
                </c:pt>
                <c:pt idx="2089">
                  <c:v>44617</c:v>
                </c:pt>
                <c:pt idx="2090">
                  <c:v>44620</c:v>
                </c:pt>
                <c:pt idx="2091">
                  <c:v>44621</c:v>
                </c:pt>
                <c:pt idx="2092">
                  <c:v>44622</c:v>
                </c:pt>
                <c:pt idx="2093">
                  <c:v>44623</c:v>
                </c:pt>
                <c:pt idx="2094">
                  <c:v>44624</c:v>
                </c:pt>
                <c:pt idx="2095">
                  <c:v>44627</c:v>
                </c:pt>
                <c:pt idx="2096">
                  <c:v>44628</c:v>
                </c:pt>
                <c:pt idx="2097">
                  <c:v>44629</c:v>
                </c:pt>
                <c:pt idx="2098">
                  <c:v>44630</c:v>
                </c:pt>
                <c:pt idx="2099">
                  <c:v>44631</c:v>
                </c:pt>
                <c:pt idx="2100">
                  <c:v>44634</c:v>
                </c:pt>
                <c:pt idx="2101">
                  <c:v>44635</c:v>
                </c:pt>
                <c:pt idx="2102">
                  <c:v>44636</c:v>
                </c:pt>
                <c:pt idx="2103">
                  <c:v>44637</c:v>
                </c:pt>
                <c:pt idx="2104">
                  <c:v>44638</c:v>
                </c:pt>
                <c:pt idx="2105">
                  <c:v>44641</c:v>
                </c:pt>
                <c:pt idx="2106">
                  <c:v>44642</c:v>
                </c:pt>
                <c:pt idx="2107">
                  <c:v>44643</c:v>
                </c:pt>
                <c:pt idx="2108">
                  <c:v>44644</c:v>
                </c:pt>
                <c:pt idx="2109">
                  <c:v>44645</c:v>
                </c:pt>
                <c:pt idx="2110">
                  <c:v>44648</c:v>
                </c:pt>
                <c:pt idx="2111">
                  <c:v>44649</c:v>
                </c:pt>
                <c:pt idx="2112">
                  <c:v>44650</c:v>
                </c:pt>
                <c:pt idx="2113">
                  <c:v>44651</c:v>
                </c:pt>
                <c:pt idx="2114">
                  <c:v>44652</c:v>
                </c:pt>
                <c:pt idx="2115">
                  <c:v>44655</c:v>
                </c:pt>
                <c:pt idx="2116">
                  <c:v>44656</c:v>
                </c:pt>
                <c:pt idx="2117">
                  <c:v>44657</c:v>
                </c:pt>
                <c:pt idx="2118">
                  <c:v>44658</c:v>
                </c:pt>
                <c:pt idx="2119">
                  <c:v>44659</c:v>
                </c:pt>
                <c:pt idx="2120">
                  <c:v>44662</c:v>
                </c:pt>
                <c:pt idx="2121">
                  <c:v>44663</c:v>
                </c:pt>
                <c:pt idx="2122">
                  <c:v>44664</c:v>
                </c:pt>
                <c:pt idx="2123">
                  <c:v>44665</c:v>
                </c:pt>
                <c:pt idx="2124">
                  <c:v>44669</c:v>
                </c:pt>
                <c:pt idx="2125">
                  <c:v>44670</c:v>
                </c:pt>
                <c:pt idx="2126">
                  <c:v>44671</c:v>
                </c:pt>
                <c:pt idx="2127">
                  <c:v>44672</c:v>
                </c:pt>
                <c:pt idx="2128">
                  <c:v>44673</c:v>
                </c:pt>
                <c:pt idx="2129">
                  <c:v>44676</c:v>
                </c:pt>
                <c:pt idx="2130">
                  <c:v>44677</c:v>
                </c:pt>
                <c:pt idx="2131">
                  <c:v>44678</c:v>
                </c:pt>
                <c:pt idx="2132">
                  <c:v>44679</c:v>
                </c:pt>
                <c:pt idx="2133">
                  <c:v>44680</c:v>
                </c:pt>
                <c:pt idx="2134">
                  <c:v>44683</c:v>
                </c:pt>
                <c:pt idx="2135">
                  <c:v>44684</c:v>
                </c:pt>
                <c:pt idx="2136">
                  <c:v>44685</c:v>
                </c:pt>
                <c:pt idx="2137">
                  <c:v>44686</c:v>
                </c:pt>
                <c:pt idx="2138">
                  <c:v>44687</c:v>
                </c:pt>
                <c:pt idx="2139">
                  <c:v>44690</c:v>
                </c:pt>
                <c:pt idx="2140">
                  <c:v>44691</c:v>
                </c:pt>
                <c:pt idx="2141">
                  <c:v>44692</c:v>
                </c:pt>
                <c:pt idx="2142">
                  <c:v>44693</c:v>
                </c:pt>
                <c:pt idx="2143">
                  <c:v>44694</c:v>
                </c:pt>
                <c:pt idx="2144">
                  <c:v>44697</c:v>
                </c:pt>
                <c:pt idx="2145">
                  <c:v>44698</c:v>
                </c:pt>
                <c:pt idx="2146">
                  <c:v>44699</c:v>
                </c:pt>
                <c:pt idx="2147">
                  <c:v>44700</c:v>
                </c:pt>
                <c:pt idx="2148">
                  <c:v>44701</c:v>
                </c:pt>
                <c:pt idx="2149">
                  <c:v>44704</c:v>
                </c:pt>
                <c:pt idx="2150">
                  <c:v>44705</c:v>
                </c:pt>
                <c:pt idx="2151">
                  <c:v>44706</c:v>
                </c:pt>
                <c:pt idx="2152">
                  <c:v>44707</c:v>
                </c:pt>
                <c:pt idx="2153">
                  <c:v>44708</c:v>
                </c:pt>
                <c:pt idx="2154">
                  <c:v>44712</c:v>
                </c:pt>
                <c:pt idx="2155">
                  <c:v>44713</c:v>
                </c:pt>
                <c:pt idx="2156">
                  <c:v>44714</c:v>
                </c:pt>
                <c:pt idx="2157">
                  <c:v>44715</c:v>
                </c:pt>
                <c:pt idx="2158">
                  <c:v>44718</c:v>
                </c:pt>
                <c:pt idx="2159">
                  <c:v>44719</c:v>
                </c:pt>
                <c:pt idx="2160">
                  <c:v>44720</c:v>
                </c:pt>
                <c:pt idx="2161">
                  <c:v>44721</c:v>
                </c:pt>
                <c:pt idx="2162">
                  <c:v>44722</c:v>
                </c:pt>
                <c:pt idx="2163">
                  <c:v>44725</c:v>
                </c:pt>
                <c:pt idx="2164">
                  <c:v>44726</c:v>
                </c:pt>
                <c:pt idx="2165">
                  <c:v>44727</c:v>
                </c:pt>
                <c:pt idx="2166">
                  <c:v>44728</c:v>
                </c:pt>
                <c:pt idx="2167">
                  <c:v>44729</c:v>
                </c:pt>
                <c:pt idx="2168">
                  <c:v>44733</c:v>
                </c:pt>
                <c:pt idx="2169">
                  <c:v>44734</c:v>
                </c:pt>
                <c:pt idx="2170">
                  <c:v>44735</c:v>
                </c:pt>
                <c:pt idx="2171">
                  <c:v>44736</c:v>
                </c:pt>
                <c:pt idx="2172">
                  <c:v>44739</c:v>
                </c:pt>
                <c:pt idx="2173">
                  <c:v>44740</c:v>
                </c:pt>
                <c:pt idx="2174">
                  <c:v>44741</c:v>
                </c:pt>
                <c:pt idx="2175">
                  <c:v>44742</c:v>
                </c:pt>
                <c:pt idx="2176">
                  <c:v>44743</c:v>
                </c:pt>
                <c:pt idx="2177">
                  <c:v>44747</c:v>
                </c:pt>
                <c:pt idx="2178">
                  <c:v>44748</c:v>
                </c:pt>
                <c:pt idx="2179">
                  <c:v>44749</c:v>
                </c:pt>
                <c:pt idx="2180">
                  <c:v>44750</c:v>
                </c:pt>
                <c:pt idx="2181">
                  <c:v>44753</c:v>
                </c:pt>
              </c:numCache>
            </c:numRef>
          </c:cat>
          <c:val>
            <c:numRef>
              <c:f>TWTR!$G$2:$G$2183</c:f>
              <c:numCache>
                <c:formatCode>General</c:formatCode>
                <c:ptCount val="2182"/>
                <c:pt idx="0">
                  <c:v>117701600</c:v>
                </c:pt>
                <c:pt idx="1">
                  <c:v>27925300</c:v>
                </c:pt>
                <c:pt idx="2">
                  <c:v>16113900</c:v>
                </c:pt>
                <c:pt idx="3">
                  <c:v>6316700</c:v>
                </c:pt>
                <c:pt idx="4">
                  <c:v>8688300</c:v>
                </c:pt>
                <c:pt idx="5">
                  <c:v>11099400</c:v>
                </c:pt>
                <c:pt idx="6">
                  <c:v>8010600</c:v>
                </c:pt>
                <c:pt idx="7">
                  <c:v>12810600</c:v>
                </c:pt>
                <c:pt idx="8">
                  <c:v>7436600</c:v>
                </c:pt>
                <c:pt idx="9">
                  <c:v>5767300</c:v>
                </c:pt>
                <c:pt idx="10">
                  <c:v>8324700</c:v>
                </c:pt>
                <c:pt idx="11">
                  <c:v>6185200</c:v>
                </c:pt>
                <c:pt idx="12">
                  <c:v>14333300</c:v>
                </c:pt>
                <c:pt idx="13">
                  <c:v>9828400</c:v>
                </c:pt>
                <c:pt idx="14">
                  <c:v>5536300</c:v>
                </c:pt>
                <c:pt idx="15">
                  <c:v>4107000</c:v>
                </c:pt>
                <c:pt idx="16">
                  <c:v>6424300</c:v>
                </c:pt>
                <c:pt idx="17">
                  <c:v>5771000</c:v>
                </c:pt>
                <c:pt idx="18">
                  <c:v>11014900</c:v>
                </c:pt>
                <c:pt idx="19">
                  <c:v>11729400</c:v>
                </c:pt>
                <c:pt idx="20">
                  <c:v>6230000</c:v>
                </c:pt>
                <c:pt idx="21">
                  <c:v>17366600</c:v>
                </c:pt>
                <c:pt idx="22">
                  <c:v>25792000</c:v>
                </c:pt>
                <c:pt idx="23">
                  <c:v>26631500</c:v>
                </c:pt>
                <c:pt idx="24">
                  <c:v>23446900</c:v>
                </c:pt>
                <c:pt idx="25">
                  <c:v>38979600</c:v>
                </c:pt>
                <c:pt idx="26">
                  <c:v>39310800</c:v>
                </c:pt>
                <c:pt idx="27">
                  <c:v>22115200</c:v>
                </c:pt>
                <c:pt idx="28">
                  <c:v>16659800</c:v>
                </c:pt>
                <c:pt idx="29">
                  <c:v>13152500</c:v>
                </c:pt>
                <c:pt idx="30">
                  <c:v>26207400</c:v>
                </c:pt>
                <c:pt idx="31">
                  <c:v>22163800</c:v>
                </c:pt>
                <c:pt idx="32">
                  <c:v>35802700</c:v>
                </c:pt>
                <c:pt idx="33">
                  <c:v>82761100</c:v>
                </c:pt>
                <c:pt idx="34">
                  <c:v>60418700</c:v>
                </c:pt>
                <c:pt idx="35">
                  <c:v>55538300</c:v>
                </c:pt>
                <c:pt idx="36">
                  <c:v>27814600</c:v>
                </c:pt>
                <c:pt idx="37">
                  <c:v>29246400</c:v>
                </c:pt>
                <c:pt idx="38">
                  <c:v>33207200</c:v>
                </c:pt>
                <c:pt idx="39">
                  <c:v>27243700</c:v>
                </c:pt>
                <c:pt idx="40">
                  <c:v>31748400</c:v>
                </c:pt>
                <c:pt idx="41">
                  <c:v>27263200</c:v>
                </c:pt>
                <c:pt idx="42">
                  <c:v>31092100</c:v>
                </c:pt>
                <c:pt idx="43">
                  <c:v>22375900</c:v>
                </c:pt>
                <c:pt idx="44">
                  <c:v>20978100</c:v>
                </c:pt>
                <c:pt idx="45">
                  <c:v>14778000</c:v>
                </c:pt>
                <c:pt idx="46">
                  <c:v>21537300</c:v>
                </c:pt>
                <c:pt idx="47">
                  <c:v>16589400</c:v>
                </c:pt>
                <c:pt idx="48">
                  <c:v>28391100</c:v>
                </c:pt>
                <c:pt idx="49">
                  <c:v>13733200</c:v>
                </c:pt>
                <c:pt idx="50">
                  <c:v>12039000</c:v>
                </c:pt>
                <c:pt idx="51">
                  <c:v>10183700</c:v>
                </c:pt>
                <c:pt idx="52">
                  <c:v>12942200</c:v>
                </c:pt>
                <c:pt idx="53">
                  <c:v>18982700</c:v>
                </c:pt>
                <c:pt idx="54">
                  <c:v>9346800</c:v>
                </c:pt>
                <c:pt idx="55">
                  <c:v>9140000</c:v>
                </c:pt>
                <c:pt idx="56">
                  <c:v>17424300</c:v>
                </c:pt>
                <c:pt idx="57">
                  <c:v>15498800</c:v>
                </c:pt>
                <c:pt idx="58">
                  <c:v>17890300</c:v>
                </c:pt>
                <c:pt idx="59">
                  <c:v>13017400</c:v>
                </c:pt>
                <c:pt idx="60">
                  <c:v>31504900</c:v>
                </c:pt>
                <c:pt idx="61">
                  <c:v>64856500</c:v>
                </c:pt>
                <c:pt idx="62">
                  <c:v>32204400</c:v>
                </c:pt>
                <c:pt idx="63">
                  <c:v>15857400</c:v>
                </c:pt>
                <c:pt idx="64">
                  <c:v>13162900</c:v>
                </c:pt>
                <c:pt idx="65">
                  <c:v>20040400</c:v>
                </c:pt>
                <c:pt idx="66">
                  <c:v>26009500</c:v>
                </c:pt>
                <c:pt idx="67">
                  <c:v>12512400</c:v>
                </c:pt>
                <c:pt idx="68">
                  <c:v>10719500</c:v>
                </c:pt>
                <c:pt idx="69">
                  <c:v>25772100</c:v>
                </c:pt>
                <c:pt idx="70">
                  <c:v>12097500</c:v>
                </c:pt>
                <c:pt idx="71">
                  <c:v>7714300</c:v>
                </c:pt>
                <c:pt idx="72">
                  <c:v>8451200</c:v>
                </c:pt>
                <c:pt idx="73">
                  <c:v>9288500</c:v>
                </c:pt>
                <c:pt idx="74">
                  <c:v>12116000</c:v>
                </c:pt>
                <c:pt idx="75">
                  <c:v>6537700</c:v>
                </c:pt>
                <c:pt idx="76">
                  <c:v>8137200</c:v>
                </c:pt>
                <c:pt idx="77">
                  <c:v>9602300</c:v>
                </c:pt>
                <c:pt idx="78">
                  <c:v>6706300</c:v>
                </c:pt>
                <c:pt idx="79">
                  <c:v>5672000</c:v>
                </c:pt>
                <c:pt idx="80">
                  <c:v>9005700</c:v>
                </c:pt>
                <c:pt idx="81">
                  <c:v>7311500</c:v>
                </c:pt>
                <c:pt idx="82">
                  <c:v>5759600</c:v>
                </c:pt>
                <c:pt idx="83">
                  <c:v>11762600</c:v>
                </c:pt>
                <c:pt idx="84">
                  <c:v>5818400</c:v>
                </c:pt>
                <c:pt idx="85">
                  <c:v>7671500</c:v>
                </c:pt>
                <c:pt idx="86">
                  <c:v>9570400</c:v>
                </c:pt>
                <c:pt idx="87">
                  <c:v>6600900</c:v>
                </c:pt>
                <c:pt idx="88">
                  <c:v>12228900</c:v>
                </c:pt>
                <c:pt idx="89">
                  <c:v>7624200</c:v>
                </c:pt>
                <c:pt idx="90">
                  <c:v>10086200</c:v>
                </c:pt>
                <c:pt idx="91">
                  <c:v>11801400</c:v>
                </c:pt>
                <c:pt idx="92">
                  <c:v>12325700</c:v>
                </c:pt>
                <c:pt idx="93">
                  <c:v>8225600</c:v>
                </c:pt>
                <c:pt idx="94">
                  <c:v>16079700</c:v>
                </c:pt>
                <c:pt idx="95">
                  <c:v>15507600</c:v>
                </c:pt>
                <c:pt idx="96">
                  <c:v>9610500</c:v>
                </c:pt>
                <c:pt idx="97">
                  <c:v>5794500</c:v>
                </c:pt>
                <c:pt idx="98">
                  <c:v>6916100</c:v>
                </c:pt>
                <c:pt idx="99">
                  <c:v>7911300</c:v>
                </c:pt>
                <c:pt idx="100">
                  <c:v>11175800</c:v>
                </c:pt>
                <c:pt idx="101">
                  <c:v>13824400</c:v>
                </c:pt>
                <c:pt idx="102">
                  <c:v>12053000</c:v>
                </c:pt>
                <c:pt idx="103">
                  <c:v>14514500</c:v>
                </c:pt>
                <c:pt idx="104">
                  <c:v>14330700</c:v>
                </c:pt>
                <c:pt idx="105">
                  <c:v>10720900</c:v>
                </c:pt>
                <c:pt idx="106">
                  <c:v>9999700</c:v>
                </c:pt>
                <c:pt idx="107">
                  <c:v>10414200</c:v>
                </c:pt>
                <c:pt idx="108">
                  <c:v>24285100</c:v>
                </c:pt>
                <c:pt idx="109">
                  <c:v>13919600</c:v>
                </c:pt>
                <c:pt idx="110">
                  <c:v>12304400</c:v>
                </c:pt>
                <c:pt idx="111">
                  <c:v>6921200</c:v>
                </c:pt>
                <c:pt idx="112">
                  <c:v>6996900</c:v>
                </c:pt>
                <c:pt idx="113">
                  <c:v>7340200</c:v>
                </c:pt>
                <c:pt idx="114">
                  <c:v>11011700</c:v>
                </c:pt>
                <c:pt idx="115">
                  <c:v>13712400</c:v>
                </c:pt>
                <c:pt idx="116">
                  <c:v>14358900</c:v>
                </c:pt>
                <c:pt idx="117">
                  <c:v>28127700</c:v>
                </c:pt>
                <c:pt idx="118">
                  <c:v>38397900</c:v>
                </c:pt>
                <c:pt idx="119">
                  <c:v>15759800</c:v>
                </c:pt>
                <c:pt idx="120">
                  <c:v>12729500</c:v>
                </c:pt>
                <c:pt idx="121">
                  <c:v>10405200</c:v>
                </c:pt>
                <c:pt idx="122">
                  <c:v>134710000</c:v>
                </c:pt>
                <c:pt idx="123">
                  <c:v>68876300</c:v>
                </c:pt>
                <c:pt idx="124">
                  <c:v>51282800</c:v>
                </c:pt>
                <c:pt idx="125">
                  <c:v>31888800</c:v>
                </c:pt>
                <c:pt idx="126">
                  <c:v>34712700</c:v>
                </c:pt>
                <c:pt idx="127">
                  <c:v>24676800</c:v>
                </c:pt>
                <c:pt idx="128">
                  <c:v>20029400</c:v>
                </c:pt>
                <c:pt idx="129">
                  <c:v>22030500</c:v>
                </c:pt>
                <c:pt idx="130">
                  <c:v>21391400</c:v>
                </c:pt>
                <c:pt idx="131">
                  <c:v>15952800</c:v>
                </c:pt>
                <c:pt idx="132">
                  <c:v>16580500</c:v>
                </c:pt>
                <c:pt idx="133">
                  <c:v>15562600</c:v>
                </c:pt>
                <c:pt idx="134">
                  <c:v>35566200</c:v>
                </c:pt>
                <c:pt idx="135">
                  <c:v>27448000</c:v>
                </c:pt>
                <c:pt idx="136">
                  <c:v>25240100</c:v>
                </c:pt>
                <c:pt idx="137">
                  <c:v>60302800</c:v>
                </c:pt>
                <c:pt idx="138">
                  <c:v>54016300</c:v>
                </c:pt>
                <c:pt idx="139">
                  <c:v>40566000</c:v>
                </c:pt>
                <c:pt idx="140">
                  <c:v>31209800</c:v>
                </c:pt>
                <c:pt idx="141">
                  <c:v>19934400</c:v>
                </c:pt>
                <c:pt idx="142">
                  <c:v>24863000</c:v>
                </c:pt>
                <c:pt idx="143">
                  <c:v>40904900</c:v>
                </c:pt>
                <c:pt idx="144">
                  <c:v>23353200</c:v>
                </c:pt>
                <c:pt idx="145">
                  <c:v>23397200</c:v>
                </c:pt>
                <c:pt idx="146">
                  <c:v>36572200</c:v>
                </c:pt>
                <c:pt idx="147">
                  <c:v>30021300</c:v>
                </c:pt>
                <c:pt idx="148">
                  <c:v>58146100</c:v>
                </c:pt>
                <c:pt idx="149">
                  <c:v>29129900</c:v>
                </c:pt>
                <c:pt idx="150">
                  <c:v>29889300</c:v>
                </c:pt>
                <c:pt idx="151">
                  <c:v>30321500</c:v>
                </c:pt>
                <c:pt idx="152">
                  <c:v>23707500</c:v>
                </c:pt>
                <c:pt idx="153">
                  <c:v>24648300</c:v>
                </c:pt>
                <c:pt idx="154">
                  <c:v>41501100</c:v>
                </c:pt>
                <c:pt idx="155">
                  <c:v>22591300</c:v>
                </c:pt>
                <c:pt idx="156">
                  <c:v>24477900</c:v>
                </c:pt>
                <c:pt idx="157">
                  <c:v>25457200</c:v>
                </c:pt>
                <c:pt idx="158">
                  <c:v>45348500</c:v>
                </c:pt>
                <c:pt idx="159">
                  <c:v>48253400</c:v>
                </c:pt>
                <c:pt idx="160">
                  <c:v>22747500</c:v>
                </c:pt>
                <c:pt idx="161">
                  <c:v>36019300</c:v>
                </c:pt>
                <c:pt idx="162">
                  <c:v>24377500</c:v>
                </c:pt>
                <c:pt idx="163">
                  <c:v>15795100</c:v>
                </c:pt>
                <c:pt idx="164">
                  <c:v>21454500</c:v>
                </c:pt>
                <c:pt idx="165">
                  <c:v>49952000</c:v>
                </c:pt>
                <c:pt idx="166">
                  <c:v>26838300</c:v>
                </c:pt>
                <c:pt idx="167">
                  <c:v>26549700</c:v>
                </c:pt>
                <c:pt idx="168">
                  <c:v>21084800</c:v>
                </c:pt>
                <c:pt idx="169">
                  <c:v>19705000</c:v>
                </c:pt>
                <c:pt idx="170">
                  <c:v>24630600</c:v>
                </c:pt>
                <c:pt idx="171">
                  <c:v>19687200</c:v>
                </c:pt>
                <c:pt idx="172">
                  <c:v>22631500</c:v>
                </c:pt>
                <c:pt idx="173">
                  <c:v>26435500</c:v>
                </c:pt>
                <c:pt idx="174">
                  <c:v>19685400</c:v>
                </c:pt>
                <c:pt idx="175">
                  <c:v>16837800</c:v>
                </c:pt>
                <c:pt idx="176">
                  <c:v>13220700</c:v>
                </c:pt>
                <c:pt idx="177">
                  <c:v>22105600</c:v>
                </c:pt>
                <c:pt idx="178">
                  <c:v>15980800</c:v>
                </c:pt>
                <c:pt idx="179">
                  <c:v>16781700</c:v>
                </c:pt>
                <c:pt idx="180">
                  <c:v>65338000</c:v>
                </c:pt>
                <c:pt idx="181">
                  <c:v>116195900</c:v>
                </c:pt>
                <c:pt idx="182">
                  <c:v>47170200</c:v>
                </c:pt>
                <c:pt idx="183">
                  <c:v>37194800</c:v>
                </c:pt>
                <c:pt idx="184">
                  <c:v>22425000</c:v>
                </c:pt>
                <c:pt idx="185">
                  <c:v>26404100</c:v>
                </c:pt>
                <c:pt idx="186">
                  <c:v>20355300</c:v>
                </c:pt>
                <c:pt idx="187">
                  <c:v>25389100</c:v>
                </c:pt>
                <c:pt idx="188">
                  <c:v>14967900</c:v>
                </c:pt>
                <c:pt idx="189">
                  <c:v>18420300</c:v>
                </c:pt>
                <c:pt idx="190">
                  <c:v>29582300</c:v>
                </c:pt>
                <c:pt idx="191">
                  <c:v>16180800</c:v>
                </c:pt>
                <c:pt idx="192">
                  <c:v>23638900</c:v>
                </c:pt>
                <c:pt idx="193">
                  <c:v>17776700</c:v>
                </c:pt>
                <c:pt idx="194">
                  <c:v>14835400</c:v>
                </c:pt>
                <c:pt idx="195">
                  <c:v>11903400</c:v>
                </c:pt>
                <c:pt idx="196">
                  <c:v>10383200</c:v>
                </c:pt>
                <c:pt idx="197">
                  <c:v>10619300</c:v>
                </c:pt>
                <c:pt idx="198">
                  <c:v>19429800</c:v>
                </c:pt>
                <c:pt idx="199">
                  <c:v>17583500</c:v>
                </c:pt>
                <c:pt idx="200">
                  <c:v>27716200</c:v>
                </c:pt>
                <c:pt idx="201">
                  <c:v>26127600</c:v>
                </c:pt>
                <c:pt idx="202">
                  <c:v>35076300</c:v>
                </c:pt>
                <c:pt idx="203">
                  <c:v>31926900</c:v>
                </c:pt>
                <c:pt idx="204">
                  <c:v>28267200</c:v>
                </c:pt>
                <c:pt idx="205">
                  <c:v>34411200</c:v>
                </c:pt>
                <c:pt idx="206">
                  <c:v>24413100</c:v>
                </c:pt>
                <c:pt idx="207">
                  <c:v>20251400</c:v>
                </c:pt>
                <c:pt idx="208">
                  <c:v>30836400</c:v>
                </c:pt>
                <c:pt idx="209">
                  <c:v>25034400</c:v>
                </c:pt>
                <c:pt idx="210">
                  <c:v>38057700</c:v>
                </c:pt>
                <c:pt idx="211">
                  <c:v>38055400</c:v>
                </c:pt>
                <c:pt idx="212">
                  <c:v>22913800</c:v>
                </c:pt>
                <c:pt idx="213">
                  <c:v>38374100</c:v>
                </c:pt>
                <c:pt idx="214">
                  <c:v>26744800</c:v>
                </c:pt>
                <c:pt idx="215">
                  <c:v>22874400</c:v>
                </c:pt>
                <c:pt idx="216">
                  <c:v>22484800</c:v>
                </c:pt>
                <c:pt idx="217">
                  <c:v>38192600</c:v>
                </c:pt>
                <c:pt idx="218">
                  <c:v>21744400</c:v>
                </c:pt>
                <c:pt idx="219">
                  <c:v>19990500</c:v>
                </c:pt>
                <c:pt idx="220">
                  <c:v>17656100</c:v>
                </c:pt>
                <c:pt idx="221">
                  <c:v>21071500</c:v>
                </c:pt>
                <c:pt idx="222">
                  <c:v>14125300</c:v>
                </c:pt>
                <c:pt idx="223">
                  <c:v>15404300</c:v>
                </c:pt>
                <c:pt idx="224">
                  <c:v>12315700</c:v>
                </c:pt>
                <c:pt idx="225">
                  <c:v>24733500</c:v>
                </c:pt>
                <c:pt idx="226">
                  <c:v>27056500</c:v>
                </c:pt>
                <c:pt idx="227">
                  <c:v>31227200</c:v>
                </c:pt>
                <c:pt idx="228">
                  <c:v>20033400</c:v>
                </c:pt>
                <c:pt idx="229">
                  <c:v>26082300</c:v>
                </c:pt>
                <c:pt idx="230">
                  <c:v>31098500</c:v>
                </c:pt>
                <c:pt idx="231">
                  <c:v>29741400</c:v>
                </c:pt>
                <c:pt idx="232">
                  <c:v>46727300</c:v>
                </c:pt>
                <c:pt idx="233">
                  <c:v>35326800</c:v>
                </c:pt>
                <c:pt idx="234">
                  <c:v>29723600</c:v>
                </c:pt>
                <c:pt idx="235">
                  <c:v>34371500</c:v>
                </c:pt>
                <c:pt idx="236">
                  <c:v>30818800</c:v>
                </c:pt>
                <c:pt idx="237">
                  <c:v>24630600</c:v>
                </c:pt>
                <c:pt idx="238">
                  <c:v>17781100</c:v>
                </c:pt>
                <c:pt idx="239">
                  <c:v>21351000</c:v>
                </c:pt>
                <c:pt idx="240">
                  <c:v>26147900</c:v>
                </c:pt>
                <c:pt idx="241">
                  <c:v>23099800</c:v>
                </c:pt>
                <c:pt idx="242">
                  <c:v>12035200</c:v>
                </c:pt>
                <c:pt idx="243">
                  <c:v>51896300</c:v>
                </c:pt>
                <c:pt idx="244">
                  <c:v>83514000</c:v>
                </c:pt>
                <c:pt idx="245">
                  <c:v>40261900</c:v>
                </c:pt>
                <c:pt idx="246">
                  <c:v>42012600</c:v>
                </c:pt>
                <c:pt idx="247">
                  <c:v>23895100</c:v>
                </c:pt>
                <c:pt idx="248">
                  <c:v>31441900</c:v>
                </c:pt>
                <c:pt idx="249">
                  <c:v>19544300</c:v>
                </c:pt>
                <c:pt idx="250">
                  <c:v>19742200</c:v>
                </c:pt>
                <c:pt idx="251">
                  <c:v>16292100</c:v>
                </c:pt>
                <c:pt idx="252">
                  <c:v>18558900</c:v>
                </c:pt>
                <c:pt idx="253">
                  <c:v>19069300</c:v>
                </c:pt>
                <c:pt idx="254">
                  <c:v>19176600</c:v>
                </c:pt>
                <c:pt idx="255">
                  <c:v>51814100</c:v>
                </c:pt>
                <c:pt idx="256">
                  <c:v>67287400</c:v>
                </c:pt>
                <c:pt idx="257">
                  <c:v>33059800</c:v>
                </c:pt>
                <c:pt idx="258">
                  <c:v>20665200</c:v>
                </c:pt>
                <c:pt idx="259">
                  <c:v>18605000</c:v>
                </c:pt>
                <c:pt idx="260">
                  <c:v>19050100</c:v>
                </c:pt>
                <c:pt idx="261">
                  <c:v>13717100</c:v>
                </c:pt>
                <c:pt idx="262">
                  <c:v>12066600</c:v>
                </c:pt>
                <c:pt idx="263">
                  <c:v>15176000</c:v>
                </c:pt>
                <c:pt idx="264">
                  <c:v>16165100</c:v>
                </c:pt>
                <c:pt idx="265">
                  <c:v>23773300</c:v>
                </c:pt>
                <c:pt idx="266">
                  <c:v>11113900</c:v>
                </c:pt>
                <c:pt idx="267">
                  <c:v>22214000</c:v>
                </c:pt>
                <c:pt idx="268">
                  <c:v>16430300</c:v>
                </c:pt>
                <c:pt idx="269">
                  <c:v>13241300</c:v>
                </c:pt>
                <c:pt idx="270">
                  <c:v>13012200</c:v>
                </c:pt>
                <c:pt idx="271">
                  <c:v>12587700</c:v>
                </c:pt>
                <c:pt idx="272">
                  <c:v>30112800</c:v>
                </c:pt>
                <c:pt idx="273">
                  <c:v>20542800</c:v>
                </c:pt>
                <c:pt idx="274">
                  <c:v>16497700</c:v>
                </c:pt>
                <c:pt idx="275">
                  <c:v>15707100</c:v>
                </c:pt>
                <c:pt idx="276">
                  <c:v>15222500</c:v>
                </c:pt>
                <c:pt idx="277">
                  <c:v>16833000</c:v>
                </c:pt>
                <c:pt idx="278">
                  <c:v>19241200</c:v>
                </c:pt>
                <c:pt idx="279">
                  <c:v>18544800</c:v>
                </c:pt>
                <c:pt idx="280">
                  <c:v>19087500</c:v>
                </c:pt>
                <c:pt idx="281">
                  <c:v>16068700</c:v>
                </c:pt>
                <c:pt idx="282">
                  <c:v>20079000</c:v>
                </c:pt>
                <c:pt idx="283">
                  <c:v>16858000</c:v>
                </c:pt>
                <c:pt idx="284">
                  <c:v>6254200</c:v>
                </c:pt>
                <c:pt idx="285">
                  <c:v>7324000</c:v>
                </c:pt>
                <c:pt idx="286">
                  <c:v>13565400</c:v>
                </c:pt>
                <c:pt idx="287">
                  <c:v>19494600</c:v>
                </c:pt>
                <c:pt idx="288">
                  <c:v>17629400</c:v>
                </c:pt>
                <c:pt idx="289">
                  <c:v>12062500</c:v>
                </c:pt>
                <c:pt idx="290">
                  <c:v>15062700</c:v>
                </c:pt>
                <c:pt idx="291">
                  <c:v>33050800</c:v>
                </c:pt>
                <c:pt idx="292">
                  <c:v>22675700</c:v>
                </c:pt>
                <c:pt idx="293">
                  <c:v>19190400</c:v>
                </c:pt>
                <c:pt idx="294">
                  <c:v>24738400</c:v>
                </c:pt>
                <c:pt idx="295">
                  <c:v>27639000</c:v>
                </c:pt>
                <c:pt idx="296">
                  <c:v>18395500</c:v>
                </c:pt>
                <c:pt idx="297">
                  <c:v>16054700</c:v>
                </c:pt>
                <c:pt idx="298">
                  <c:v>23042000</c:v>
                </c:pt>
                <c:pt idx="299">
                  <c:v>14966100</c:v>
                </c:pt>
                <c:pt idx="300">
                  <c:v>17641700</c:v>
                </c:pt>
                <c:pt idx="301">
                  <c:v>12181300</c:v>
                </c:pt>
                <c:pt idx="302">
                  <c:v>20451700</c:v>
                </c:pt>
                <c:pt idx="303">
                  <c:v>16439200</c:v>
                </c:pt>
                <c:pt idx="304">
                  <c:v>13838200</c:v>
                </c:pt>
                <c:pt idx="305">
                  <c:v>15746400</c:v>
                </c:pt>
                <c:pt idx="306">
                  <c:v>22367600</c:v>
                </c:pt>
                <c:pt idx="307">
                  <c:v>20088500</c:v>
                </c:pt>
                <c:pt idx="308">
                  <c:v>15390200</c:v>
                </c:pt>
                <c:pt idx="309">
                  <c:v>13895900</c:v>
                </c:pt>
                <c:pt idx="310">
                  <c:v>28395400</c:v>
                </c:pt>
                <c:pt idx="311">
                  <c:v>23116800</c:v>
                </c:pt>
                <c:pt idx="312">
                  <c:v>61997300</c:v>
                </c:pt>
                <c:pt idx="313">
                  <c:v>102973000</c:v>
                </c:pt>
                <c:pt idx="314">
                  <c:v>36177900</c:v>
                </c:pt>
                <c:pt idx="315">
                  <c:v>32287800</c:v>
                </c:pt>
                <c:pt idx="316">
                  <c:v>24747000</c:v>
                </c:pt>
                <c:pt idx="317">
                  <c:v>23071600</c:v>
                </c:pt>
                <c:pt idx="318">
                  <c:v>20809600</c:v>
                </c:pt>
                <c:pt idx="319">
                  <c:v>16670200</c:v>
                </c:pt>
                <c:pt idx="320">
                  <c:v>15503100</c:v>
                </c:pt>
                <c:pt idx="321">
                  <c:v>18153400</c:v>
                </c:pt>
                <c:pt idx="322">
                  <c:v>20755600</c:v>
                </c:pt>
                <c:pt idx="323">
                  <c:v>12541400</c:v>
                </c:pt>
                <c:pt idx="324">
                  <c:v>11073700</c:v>
                </c:pt>
                <c:pt idx="325">
                  <c:v>11663200</c:v>
                </c:pt>
                <c:pt idx="326">
                  <c:v>22340900</c:v>
                </c:pt>
                <c:pt idx="327">
                  <c:v>15004500</c:v>
                </c:pt>
                <c:pt idx="328">
                  <c:v>13430900</c:v>
                </c:pt>
                <c:pt idx="329">
                  <c:v>16754400</c:v>
                </c:pt>
                <c:pt idx="330">
                  <c:v>14290100</c:v>
                </c:pt>
                <c:pt idx="331">
                  <c:v>13511900</c:v>
                </c:pt>
                <c:pt idx="332">
                  <c:v>11534900</c:v>
                </c:pt>
                <c:pt idx="333">
                  <c:v>13635900</c:v>
                </c:pt>
                <c:pt idx="334">
                  <c:v>17289900</c:v>
                </c:pt>
                <c:pt idx="335">
                  <c:v>12273800</c:v>
                </c:pt>
                <c:pt idx="336">
                  <c:v>12204800</c:v>
                </c:pt>
                <c:pt idx="337">
                  <c:v>13368100</c:v>
                </c:pt>
                <c:pt idx="338">
                  <c:v>10243200</c:v>
                </c:pt>
                <c:pt idx="339">
                  <c:v>13361300</c:v>
                </c:pt>
                <c:pt idx="340">
                  <c:v>13115400</c:v>
                </c:pt>
                <c:pt idx="341">
                  <c:v>15957100</c:v>
                </c:pt>
                <c:pt idx="342">
                  <c:v>18676500</c:v>
                </c:pt>
                <c:pt idx="343">
                  <c:v>16389800</c:v>
                </c:pt>
                <c:pt idx="344">
                  <c:v>38181800</c:v>
                </c:pt>
                <c:pt idx="345">
                  <c:v>31694600</c:v>
                </c:pt>
                <c:pt idx="346">
                  <c:v>24385800</c:v>
                </c:pt>
                <c:pt idx="347">
                  <c:v>14852400</c:v>
                </c:pt>
                <c:pt idx="348">
                  <c:v>20365400</c:v>
                </c:pt>
                <c:pt idx="349">
                  <c:v>23898400</c:v>
                </c:pt>
                <c:pt idx="350">
                  <c:v>24299200</c:v>
                </c:pt>
                <c:pt idx="351">
                  <c:v>13423900</c:v>
                </c:pt>
                <c:pt idx="352">
                  <c:v>14539700</c:v>
                </c:pt>
                <c:pt idx="353">
                  <c:v>37080800</c:v>
                </c:pt>
                <c:pt idx="354">
                  <c:v>22368900</c:v>
                </c:pt>
                <c:pt idx="355">
                  <c:v>17877700</c:v>
                </c:pt>
                <c:pt idx="356">
                  <c:v>13271200</c:v>
                </c:pt>
                <c:pt idx="357">
                  <c:v>12306500</c:v>
                </c:pt>
                <c:pt idx="358">
                  <c:v>12231600</c:v>
                </c:pt>
                <c:pt idx="359">
                  <c:v>13192100</c:v>
                </c:pt>
                <c:pt idx="360">
                  <c:v>14313300</c:v>
                </c:pt>
                <c:pt idx="361">
                  <c:v>16676900</c:v>
                </c:pt>
                <c:pt idx="362">
                  <c:v>11004500</c:v>
                </c:pt>
                <c:pt idx="363">
                  <c:v>8461300</c:v>
                </c:pt>
                <c:pt idx="364">
                  <c:v>11479500</c:v>
                </c:pt>
                <c:pt idx="365">
                  <c:v>11490400</c:v>
                </c:pt>
                <c:pt idx="366">
                  <c:v>14896900</c:v>
                </c:pt>
                <c:pt idx="367">
                  <c:v>23991900</c:v>
                </c:pt>
                <c:pt idx="368">
                  <c:v>77336600</c:v>
                </c:pt>
                <c:pt idx="369">
                  <c:v>120488600</c:v>
                </c:pt>
                <c:pt idx="370">
                  <c:v>46651500</c:v>
                </c:pt>
                <c:pt idx="371">
                  <c:v>37785500</c:v>
                </c:pt>
                <c:pt idx="372">
                  <c:v>27622500</c:v>
                </c:pt>
                <c:pt idx="373">
                  <c:v>22605000</c:v>
                </c:pt>
                <c:pt idx="374">
                  <c:v>29107900</c:v>
                </c:pt>
                <c:pt idx="375">
                  <c:v>21258800</c:v>
                </c:pt>
                <c:pt idx="376">
                  <c:v>14395800</c:v>
                </c:pt>
                <c:pt idx="377">
                  <c:v>12329500</c:v>
                </c:pt>
                <c:pt idx="378">
                  <c:v>11792900</c:v>
                </c:pt>
                <c:pt idx="379">
                  <c:v>14075300</c:v>
                </c:pt>
                <c:pt idx="380">
                  <c:v>14259600</c:v>
                </c:pt>
                <c:pt idx="381">
                  <c:v>16799100</c:v>
                </c:pt>
                <c:pt idx="382">
                  <c:v>11237300</c:v>
                </c:pt>
                <c:pt idx="383">
                  <c:v>26942000</c:v>
                </c:pt>
                <c:pt idx="384">
                  <c:v>23404500</c:v>
                </c:pt>
                <c:pt idx="385">
                  <c:v>17447700</c:v>
                </c:pt>
                <c:pt idx="386">
                  <c:v>9861800</c:v>
                </c:pt>
                <c:pt idx="387">
                  <c:v>13068500</c:v>
                </c:pt>
                <c:pt idx="388">
                  <c:v>14463600</c:v>
                </c:pt>
                <c:pt idx="389">
                  <c:v>17912100</c:v>
                </c:pt>
                <c:pt idx="390">
                  <c:v>16849100</c:v>
                </c:pt>
                <c:pt idx="391">
                  <c:v>10008300</c:v>
                </c:pt>
                <c:pt idx="392">
                  <c:v>13128300</c:v>
                </c:pt>
                <c:pt idx="393">
                  <c:v>14023500</c:v>
                </c:pt>
                <c:pt idx="394">
                  <c:v>23762900</c:v>
                </c:pt>
                <c:pt idx="395">
                  <c:v>11854300</c:v>
                </c:pt>
                <c:pt idx="396">
                  <c:v>11767100</c:v>
                </c:pt>
                <c:pt idx="397">
                  <c:v>14034500</c:v>
                </c:pt>
                <c:pt idx="398">
                  <c:v>12634800</c:v>
                </c:pt>
                <c:pt idx="399">
                  <c:v>20547000</c:v>
                </c:pt>
                <c:pt idx="400">
                  <c:v>60914400</c:v>
                </c:pt>
                <c:pt idx="401">
                  <c:v>32932100</c:v>
                </c:pt>
                <c:pt idx="402">
                  <c:v>49856100</c:v>
                </c:pt>
                <c:pt idx="403">
                  <c:v>27278500</c:v>
                </c:pt>
                <c:pt idx="404">
                  <c:v>19447100</c:v>
                </c:pt>
                <c:pt idx="405">
                  <c:v>33674900</c:v>
                </c:pt>
                <c:pt idx="406">
                  <c:v>21456400</c:v>
                </c:pt>
                <c:pt idx="407">
                  <c:v>25891400</c:v>
                </c:pt>
                <c:pt idx="408">
                  <c:v>13021000</c:v>
                </c:pt>
                <c:pt idx="409">
                  <c:v>10756800</c:v>
                </c:pt>
                <c:pt idx="410">
                  <c:v>17388000</c:v>
                </c:pt>
                <c:pt idx="411">
                  <c:v>25220700</c:v>
                </c:pt>
                <c:pt idx="412">
                  <c:v>25979100</c:v>
                </c:pt>
                <c:pt idx="413">
                  <c:v>23674600</c:v>
                </c:pt>
                <c:pt idx="414">
                  <c:v>17664000</c:v>
                </c:pt>
                <c:pt idx="415">
                  <c:v>11325400</c:v>
                </c:pt>
                <c:pt idx="416">
                  <c:v>14203200</c:v>
                </c:pt>
                <c:pt idx="417">
                  <c:v>15522300</c:v>
                </c:pt>
                <c:pt idx="418">
                  <c:v>14099300</c:v>
                </c:pt>
                <c:pt idx="419">
                  <c:v>10639700</c:v>
                </c:pt>
                <c:pt idx="420">
                  <c:v>17118200</c:v>
                </c:pt>
                <c:pt idx="421">
                  <c:v>50102500</c:v>
                </c:pt>
                <c:pt idx="422">
                  <c:v>18296800</c:v>
                </c:pt>
                <c:pt idx="423">
                  <c:v>11367700</c:v>
                </c:pt>
                <c:pt idx="424">
                  <c:v>12838500</c:v>
                </c:pt>
                <c:pt idx="425">
                  <c:v>9889700</c:v>
                </c:pt>
                <c:pt idx="426">
                  <c:v>12536200</c:v>
                </c:pt>
                <c:pt idx="427">
                  <c:v>11772300</c:v>
                </c:pt>
                <c:pt idx="428">
                  <c:v>10407800</c:v>
                </c:pt>
                <c:pt idx="429">
                  <c:v>13000800</c:v>
                </c:pt>
                <c:pt idx="430">
                  <c:v>24629100</c:v>
                </c:pt>
                <c:pt idx="431">
                  <c:v>57688600</c:v>
                </c:pt>
                <c:pt idx="432">
                  <c:v>92939900</c:v>
                </c:pt>
                <c:pt idx="433">
                  <c:v>29438800</c:v>
                </c:pt>
                <c:pt idx="434">
                  <c:v>18150300</c:v>
                </c:pt>
                <c:pt idx="435">
                  <c:v>46637100</c:v>
                </c:pt>
                <c:pt idx="436">
                  <c:v>21900300</c:v>
                </c:pt>
                <c:pt idx="437">
                  <c:v>21223300</c:v>
                </c:pt>
                <c:pt idx="438">
                  <c:v>27612200</c:v>
                </c:pt>
                <c:pt idx="439">
                  <c:v>18392600</c:v>
                </c:pt>
                <c:pt idx="440">
                  <c:v>42547100</c:v>
                </c:pt>
                <c:pt idx="441">
                  <c:v>27827600</c:v>
                </c:pt>
                <c:pt idx="442">
                  <c:v>18513100</c:v>
                </c:pt>
                <c:pt idx="443">
                  <c:v>15004000</c:v>
                </c:pt>
                <c:pt idx="444">
                  <c:v>16716300</c:v>
                </c:pt>
                <c:pt idx="445">
                  <c:v>9557300</c:v>
                </c:pt>
                <c:pt idx="446">
                  <c:v>9662800</c:v>
                </c:pt>
                <c:pt idx="447">
                  <c:v>19964000</c:v>
                </c:pt>
                <c:pt idx="448">
                  <c:v>25257800</c:v>
                </c:pt>
                <c:pt idx="449">
                  <c:v>23733200</c:v>
                </c:pt>
                <c:pt idx="450">
                  <c:v>30106400</c:v>
                </c:pt>
                <c:pt idx="451">
                  <c:v>19918700</c:v>
                </c:pt>
                <c:pt idx="452">
                  <c:v>20576600</c:v>
                </c:pt>
                <c:pt idx="453">
                  <c:v>22493000</c:v>
                </c:pt>
                <c:pt idx="454">
                  <c:v>12426200</c:v>
                </c:pt>
                <c:pt idx="455">
                  <c:v>30752000</c:v>
                </c:pt>
                <c:pt idx="456">
                  <c:v>21163500</c:v>
                </c:pt>
                <c:pt idx="457">
                  <c:v>14402000</c:v>
                </c:pt>
                <c:pt idx="458">
                  <c:v>21349200</c:v>
                </c:pt>
                <c:pt idx="459">
                  <c:v>13537900</c:v>
                </c:pt>
                <c:pt idx="460">
                  <c:v>19225500</c:v>
                </c:pt>
                <c:pt idx="461">
                  <c:v>19349900</c:v>
                </c:pt>
                <c:pt idx="462">
                  <c:v>11240300</c:v>
                </c:pt>
                <c:pt idx="463">
                  <c:v>8830100</c:v>
                </c:pt>
                <c:pt idx="464">
                  <c:v>11564000</c:v>
                </c:pt>
                <c:pt idx="465">
                  <c:v>10166700</c:v>
                </c:pt>
                <c:pt idx="466">
                  <c:v>13335400</c:v>
                </c:pt>
                <c:pt idx="467">
                  <c:v>13073200</c:v>
                </c:pt>
                <c:pt idx="468">
                  <c:v>17505300</c:v>
                </c:pt>
                <c:pt idx="469">
                  <c:v>10542000</c:v>
                </c:pt>
                <c:pt idx="470">
                  <c:v>13461300</c:v>
                </c:pt>
                <c:pt idx="471">
                  <c:v>10840000</c:v>
                </c:pt>
                <c:pt idx="472">
                  <c:v>21349400</c:v>
                </c:pt>
                <c:pt idx="473">
                  <c:v>14572000</c:v>
                </c:pt>
                <c:pt idx="474">
                  <c:v>17452800</c:v>
                </c:pt>
                <c:pt idx="475">
                  <c:v>13421600</c:v>
                </c:pt>
                <c:pt idx="476">
                  <c:v>25465000</c:v>
                </c:pt>
                <c:pt idx="477">
                  <c:v>30953500</c:v>
                </c:pt>
                <c:pt idx="478">
                  <c:v>23542300</c:v>
                </c:pt>
                <c:pt idx="479">
                  <c:v>31012900</c:v>
                </c:pt>
                <c:pt idx="480">
                  <c:v>31294500</c:v>
                </c:pt>
                <c:pt idx="481">
                  <c:v>34460700</c:v>
                </c:pt>
                <c:pt idx="482">
                  <c:v>36431800</c:v>
                </c:pt>
                <c:pt idx="483">
                  <c:v>27453600</c:v>
                </c:pt>
                <c:pt idx="484">
                  <c:v>30619500</c:v>
                </c:pt>
                <c:pt idx="485">
                  <c:v>45783200</c:v>
                </c:pt>
                <c:pt idx="486">
                  <c:v>27554400</c:v>
                </c:pt>
                <c:pt idx="487">
                  <c:v>15838900</c:v>
                </c:pt>
                <c:pt idx="488">
                  <c:v>44564000</c:v>
                </c:pt>
                <c:pt idx="489">
                  <c:v>23958100</c:v>
                </c:pt>
                <c:pt idx="490">
                  <c:v>15824400</c:v>
                </c:pt>
                <c:pt idx="491">
                  <c:v>30359000</c:v>
                </c:pt>
                <c:pt idx="492">
                  <c:v>17424000</c:v>
                </c:pt>
                <c:pt idx="493">
                  <c:v>19855700</c:v>
                </c:pt>
                <c:pt idx="494">
                  <c:v>16787000</c:v>
                </c:pt>
                <c:pt idx="495">
                  <c:v>44502900</c:v>
                </c:pt>
                <c:pt idx="496">
                  <c:v>88974900</c:v>
                </c:pt>
                <c:pt idx="497">
                  <c:v>33682800</c:v>
                </c:pt>
                <c:pt idx="498">
                  <c:v>21933100</c:v>
                </c:pt>
                <c:pt idx="499">
                  <c:v>18549700</c:v>
                </c:pt>
                <c:pt idx="500">
                  <c:v>16706000</c:v>
                </c:pt>
                <c:pt idx="501">
                  <c:v>18787000</c:v>
                </c:pt>
                <c:pt idx="502">
                  <c:v>15525300</c:v>
                </c:pt>
                <c:pt idx="503">
                  <c:v>13592100</c:v>
                </c:pt>
                <c:pt idx="504">
                  <c:v>25624300</c:v>
                </c:pt>
                <c:pt idx="505">
                  <c:v>16552100</c:v>
                </c:pt>
                <c:pt idx="506">
                  <c:v>12777200</c:v>
                </c:pt>
                <c:pt idx="507">
                  <c:v>12580200</c:v>
                </c:pt>
                <c:pt idx="508">
                  <c:v>14333800</c:v>
                </c:pt>
                <c:pt idx="509">
                  <c:v>12262800</c:v>
                </c:pt>
                <c:pt idx="510">
                  <c:v>13259000</c:v>
                </c:pt>
                <c:pt idx="511">
                  <c:v>13976000</c:v>
                </c:pt>
                <c:pt idx="512">
                  <c:v>14231900</c:v>
                </c:pt>
                <c:pt idx="513">
                  <c:v>10835300</c:v>
                </c:pt>
                <c:pt idx="514">
                  <c:v>18169900</c:v>
                </c:pt>
                <c:pt idx="515">
                  <c:v>10428500</c:v>
                </c:pt>
                <c:pt idx="516">
                  <c:v>13067000</c:v>
                </c:pt>
                <c:pt idx="517">
                  <c:v>4179400</c:v>
                </c:pt>
                <c:pt idx="518">
                  <c:v>17913600</c:v>
                </c:pt>
                <c:pt idx="519">
                  <c:v>14799300</c:v>
                </c:pt>
                <c:pt idx="520">
                  <c:v>11845600</c:v>
                </c:pt>
                <c:pt idx="521">
                  <c:v>23850700</c:v>
                </c:pt>
                <c:pt idx="522">
                  <c:v>16828200</c:v>
                </c:pt>
                <c:pt idx="523">
                  <c:v>16872100</c:v>
                </c:pt>
                <c:pt idx="524">
                  <c:v>23621800</c:v>
                </c:pt>
                <c:pt idx="525">
                  <c:v>14683700</c:v>
                </c:pt>
                <c:pt idx="526">
                  <c:v>28323900</c:v>
                </c:pt>
                <c:pt idx="527">
                  <c:v>23061300</c:v>
                </c:pt>
                <c:pt idx="528">
                  <c:v>18108400</c:v>
                </c:pt>
                <c:pt idx="529">
                  <c:v>23106600</c:v>
                </c:pt>
                <c:pt idx="530">
                  <c:v>24063300</c:v>
                </c:pt>
                <c:pt idx="531">
                  <c:v>17879200</c:v>
                </c:pt>
                <c:pt idx="532">
                  <c:v>23066200</c:v>
                </c:pt>
                <c:pt idx="533">
                  <c:v>22910600</c:v>
                </c:pt>
                <c:pt idx="534">
                  <c:v>13696200</c:v>
                </c:pt>
                <c:pt idx="535">
                  <c:v>13167600</c:v>
                </c:pt>
                <c:pt idx="536">
                  <c:v>7910500</c:v>
                </c:pt>
                <c:pt idx="537">
                  <c:v>13746500</c:v>
                </c:pt>
                <c:pt idx="538">
                  <c:v>11211100</c:v>
                </c:pt>
                <c:pt idx="539">
                  <c:v>15323700</c:v>
                </c:pt>
                <c:pt idx="540">
                  <c:v>19479400</c:v>
                </c:pt>
                <c:pt idx="541">
                  <c:v>15325000</c:v>
                </c:pt>
                <c:pt idx="542">
                  <c:v>17077700</c:v>
                </c:pt>
                <c:pt idx="543">
                  <c:v>14033600</c:v>
                </c:pt>
                <c:pt idx="544">
                  <c:v>20759800</c:v>
                </c:pt>
                <c:pt idx="545">
                  <c:v>21832300</c:v>
                </c:pt>
                <c:pt idx="546">
                  <c:v>21342100</c:v>
                </c:pt>
                <c:pt idx="547">
                  <c:v>14601300</c:v>
                </c:pt>
                <c:pt idx="548">
                  <c:v>35876000</c:v>
                </c:pt>
                <c:pt idx="549">
                  <c:v>37117100</c:v>
                </c:pt>
                <c:pt idx="550">
                  <c:v>24600000</c:v>
                </c:pt>
                <c:pt idx="551">
                  <c:v>24284700</c:v>
                </c:pt>
                <c:pt idx="552">
                  <c:v>69194900</c:v>
                </c:pt>
                <c:pt idx="553">
                  <c:v>26342100</c:v>
                </c:pt>
                <c:pt idx="554">
                  <c:v>15622800</c:v>
                </c:pt>
                <c:pt idx="555">
                  <c:v>33661100</c:v>
                </c:pt>
                <c:pt idx="556">
                  <c:v>22146300</c:v>
                </c:pt>
                <c:pt idx="557">
                  <c:v>16826700</c:v>
                </c:pt>
                <c:pt idx="558">
                  <c:v>16835100</c:v>
                </c:pt>
                <c:pt idx="559">
                  <c:v>16882500</c:v>
                </c:pt>
                <c:pt idx="560">
                  <c:v>49994400</c:v>
                </c:pt>
                <c:pt idx="561">
                  <c:v>31835100</c:v>
                </c:pt>
                <c:pt idx="562">
                  <c:v>24312600</c:v>
                </c:pt>
                <c:pt idx="563">
                  <c:v>18291800</c:v>
                </c:pt>
                <c:pt idx="564">
                  <c:v>24130500</c:v>
                </c:pt>
                <c:pt idx="565">
                  <c:v>24962700</c:v>
                </c:pt>
                <c:pt idx="566">
                  <c:v>26824700</c:v>
                </c:pt>
                <c:pt idx="567">
                  <c:v>41086100</c:v>
                </c:pt>
                <c:pt idx="568">
                  <c:v>38657700</c:v>
                </c:pt>
                <c:pt idx="569">
                  <c:v>35703900</c:v>
                </c:pt>
                <c:pt idx="570">
                  <c:v>17286100</c:v>
                </c:pt>
                <c:pt idx="571">
                  <c:v>25837500</c:v>
                </c:pt>
                <c:pt idx="572">
                  <c:v>34586300</c:v>
                </c:pt>
                <c:pt idx="573">
                  <c:v>24004200</c:v>
                </c:pt>
                <c:pt idx="574">
                  <c:v>25021600</c:v>
                </c:pt>
                <c:pt idx="575">
                  <c:v>25768300</c:v>
                </c:pt>
                <c:pt idx="576">
                  <c:v>26694200</c:v>
                </c:pt>
                <c:pt idx="577">
                  <c:v>22364200</c:v>
                </c:pt>
                <c:pt idx="578">
                  <c:v>16344100</c:v>
                </c:pt>
                <c:pt idx="579">
                  <c:v>17398700</c:v>
                </c:pt>
                <c:pt idx="580">
                  <c:v>19333800</c:v>
                </c:pt>
                <c:pt idx="581">
                  <c:v>17218600</c:v>
                </c:pt>
                <c:pt idx="582">
                  <c:v>23247400</c:v>
                </c:pt>
                <c:pt idx="583">
                  <c:v>30105000</c:v>
                </c:pt>
                <c:pt idx="584">
                  <c:v>19750200</c:v>
                </c:pt>
                <c:pt idx="585">
                  <c:v>16402800</c:v>
                </c:pt>
                <c:pt idx="586">
                  <c:v>21555600</c:v>
                </c:pt>
                <c:pt idx="587">
                  <c:v>33207600</c:v>
                </c:pt>
                <c:pt idx="588">
                  <c:v>21494600</c:v>
                </c:pt>
                <c:pt idx="589">
                  <c:v>16524500</c:v>
                </c:pt>
                <c:pt idx="590">
                  <c:v>19717500</c:v>
                </c:pt>
                <c:pt idx="591">
                  <c:v>24783600</c:v>
                </c:pt>
                <c:pt idx="592">
                  <c:v>17061900</c:v>
                </c:pt>
                <c:pt idx="593">
                  <c:v>21159300</c:v>
                </c:pt>
                <c:pt idx="594">
                  <c:v>12560200</c:v>
                </c:pt>
                <c:pt idx="595">
                  <c:v>9566100</c:v>
                </c:pt>
                <c:pt idx="596">
                  <c:v>18009200</c:v>
                </c:pt>
                <c:pt idx="597">
                  <c:v>14902100</c:v>
                </c:pt>
                <c:pt idx="598">
                  <c:v>14147700</c:v>
                </c:pt>
                <c:pt idx="599">
                  <c:v>17020200</c:v>
                </c:pt>
                <c:pt idx="600">
                  <c:v>19380800</c:v>
                </c:pt>
                <c:pt idx="601">
                  <c:v>18894800</c:v>
                </c:pt>
                <c:pt idx="602">
                  <c:v>21009400</c:v>
                </c:pt>
                <c:pt idx="603">
                  <c:v>38258800</c:v>
                </c:pt>
                <c:pt idx="604">
                  <c:v>41742200</c:v>
                </c:pt>
                <c:pt idx="605">
                  <c:v>23135700</c:v>
                </c:pt>
                <c:pt idx="606">
                  <c:v>23324200</c:v>
                </c:pt>
                <c:pt idx="607">
                  <c:v>18684000</c:v>
                </c:pt>
                <c:pt idx="608">
                  <c:v>14205400</c:v>
                </c:pt>
                <c:pt idx="609">
                  <c:v>14938600</c:v>
                </c:pt>
                <c:pt idx="610">
                  <c:v>22648300</c:v>
                </c:pt>
                <c:pt idx="611">
                  <c:v>16225500</c:v>
                </c:pt>
                <c:pt idx="612">
                  <c:v>16350400</c:v>
                </c:pt>
                <c:pt idx="613">
                  <c:v>17313300</c:v>
                </c:pt>
                <c:pt idx="614">
                  <c:v>24789800</c:v>
                </c:pt>
                <c:pt idx="615">
                  <c:v>17775000</c:v>
                </c:pt>
                <c:pt idx="616">
                  <c:v>13616700</c:v>
                </c:pt>
                <c:pt idx="617">
                  <c:v>14878000</c:v>
                </c:pt>
                <c:pt idx="618">
                  <c:v>18992700</c:v>
                </c:pt>
                <c:pt idx="619">
                  <c:v>44649400</c:v>
                </c:pt>
                <c:pt idx="620">
                  <c:v>84880300</c:v>
                </c:pt>
                <c:pt idx="621">
                  <c:v>34792400</c:v>
                </c:pt>
                <c:pt idx="622">
                  <c:v>26882400</c:v>
                </c:pt>
                <c:pt idx="623">
                  <c:v>26129200</c:v>
                </c:pt>
                <c:pt idx="624">
                  <c:v>26044600</c:v>
                </c:pt>
                <c:pt idx="625">
                  <c:v>41693300</c:v>
                </c:pt>
                <c:pt idx="626">
                  <c:v>29135600</c:v>
                </c:pt>
                <c:pt idx="627">
                  <c:v>21219400</c:v>
                </c:pt>
                <c:pt idx="628">
                  <c:v>11481000</c:v>
                </c:pt>
                <c:pt idx="629">
                  <c:v>14597200</c:v>
                </c:pt>
                <c:pt idx="630">
                  <c:v>13790200</c:v>
                </c:pt>
                <c:pt idx="631">
                  <c:v>19863300</c:v>
                </c:pt>
                <c:pt idx="632">
                  <c:v>12711600</c:v>
                </c:pt>
                <c:pt idx="633">
                  <c:v>11578600</c:v>
                </c:pt>
                <c:pt idx="634">
                  <c:v>15580900</c:v>
                </c:pt>
                <c:pt idx="635">
                  <c:v>14290100</c:v>
                </c:pt>
                <c:pt idx="636">
                  <c:v>15882200</c:v>
                </c:pt>
                <c:pt idx="637">
                  <c:v>18497400</c:v>
                </c:pt>
                <c:pt idx="638">
                  <c:v>12933400</c:v>
                </c:pt>
                <c:pt idx="639">
                  <c:v>36233900</c:v>
                </c:pt>
                <c:pt idx="640">
                  <c:v>23176700</c:v>
                </c:pt>
                <c:pt idx="641">
                  <c:v>21131600</c:v>
                </c:pt>
                <c:pt idx="642">
                  <c:v>28360000</c:v>
                </c:pt>
                <c:pt idx="643">
                  <c:v>24296600</c:v>
                </c:pt>
                <c:pt idx="644">
                  <c:v>18249900</c:v>
                </c:pt>
                <c:pt idx="645">
                  <c:v>13186100</c:v>
                </c:pt>
                <c:pt idx="646">
                  <c:v>15496600</c:v>
                </c:pt>
                <c:pt idx="647">
                  <c:v>13768500</c:v>
                </c:pt>
                <c:pt idx="648">
                  <c:v>16518000</c:v>
                </c:pt>
                <c:pt idx="649">
                  <c:v>12991000</c:v>
                </c:pt>
                <c:pt idx="650">
                  <c:v>12398100</c:v>
                </c:pt>
                <c:pt idx="651">
                  <c:v>22092800</c:v>
                </c:pt>
                <c:pt idx="652">
                  <c:v>43160900</c:v>
                </c:pt>
                <c:pt idx="653">
                  <c:v>37395700</c:v>
                </c:pt>
                <c:pt idx="654">
                  <c:v>53535200</c:v>
                </c:pt>
                <c:pt idx="655">
                  <c:v>23618700</c:v>
                </c:pt>
                <c:pt idx="656">
                  <c:v>32254100</c:v>
                </c:pt>
                <c:pt idx="657">
                  <c:v>22876100</c:v>
                </c:pt>
                <c:pt idx="658">
                  <c:v>15086500</c:v>
                </c:pt>
                <c:pt idx="659">
                  <c:v>13791500</c:v>
                </c:pt>
                <c:pt idx="660">
                  <c:v>25373100</c:v>
                </c:pt>
                <c:pt idx="661">
                  <c:v>31560100</c:v>
                </c:pt>
                <c:pt idx="662">
                  <c:v>23461800</c:v>
                </c:pt>
                <c:pt idx="663">
                  <c:v>18717300</c:v>
                </c:pt>
                <c:pt idx="664">
                  <c:v>18236000</c:v>
                </c:pt>
                <c:pt idx="665">
                  <c:v>14111000</c:v>
                </c:pt>
                <c:pt idx="666">
                  <c:v>20744500</c:v>
                </c:pt>
                <c:pt idx="667">
                  <c:v>15718000</c:v>
                </c:pt>
                <c:pt idx="668">
                  <c:v>15665700</c:v>
                </c:pt>
                <c:pt idx="669">
                  <c:v>13492900</c:v>
                </c:pt>
                <c:pt idx="670">
                  <c:v>24884000</c:v>
                </c:pt>
                <c:pt idx="671">
                  <c:v>24041900</c:v>
                </c:pt>
                <c:pt idx="672">
                  <c:v>23816200</c:v>
                </c:pt>
                <c:pt idx="673">
                  <c:v>17931900</c:v>
                </c:pt>
                <c:pt idx="674">
                  <c:v>19585300</c:v>
                </c:pt>
                <c:pt idx="675">
                  <c:v>17371200</c:v>
                </c:pt>
                <c:pt idx="676">
                  <c:v>29731200</c:v>
                </c:pt>
                <c:pt idx="677">
                  <c:v>27283400</c:v>
                </c:pt>
                <c:pt idx="678">
                  <c:v>15029200</c:v>
                </c:pt>
                <c:pt idx="679">
                  <c:v>13907800</c:v>
                </c:pt>
                <c:pt idx="680">
                  <c:v>19639500</c:v>
                </c:pt>
                <c:pt idx="681">
                  <c:v>21485300</c:v>
                </c:pt>
                <c:pt idx="682">
                  <c:v>44132800</c:v>
                </c:pt>
                <c:pt idx="683">
                  <c:v>83161900</c:v>
                </c:pt>
                <c:pt idx="684">
                  <c:v>31442400</c:v>
                </c:pt>
                <c:pt idx="685">
                  <c:v>26057200</c:v>
                </c:pt>
                <c:pt idx="686">
                  <c:v>26053200</c:v>
                </c:pt>
                <c:pt idx="687">
                  <c:v>16611300</c:v>
                </c:pt>
                <c:pt idx="688">
                  <c:v>55611400</c:v>
                </c:pt>
                <c:pt idx="689">
                  <c:v>33119100</c:v>
                </c:pt>
                <c:pt idx="690">
                  <c:v>22811700</c:v>
                </c:pt>
                <c:pt idx="691">
                  <c:v>15502800</c:v>
                </c:pt>
                <c:pt idx="692">
                  <c:v>19311400</c:v>
                </c:pt>
                <c:pt idx="693">
                  <c:v>28645000</c:v>
                </c:pt>
                <c:pt idx="694">
                  <c:v>30959500</c:v>
                </c:pt>
                <c:pt idx="695">
                  <c:v>28403200</c:v>
                </c:pt>
                <c:pt idx="696">
                  <c:v>58856800</c:v>
                </c:pt>
                <c:pt idx="697">
                  <c:v>23527700</c:v>
                </c:pt>
                <c:pt idx="698">
                  <c:v>22762800</c:v>
                </c:pt>
                <c:pt idx="699">
                  <c:v>47582500</c:v>
                </c:pt>
                <c:pt idx="700">
                  <c:v>17026100</c:v>
                </c:pt>
                <c:pt idx="701">
                  <c:v>17497600</c:v>
                </c:pt>
                <c:pt idx="702">
                  <c:v>14089300</c:v>
                </c:pt>
                <c:pt idx="703">
                  <c:v>16788800</c:v>
                </c:pt>
                <c:pt idx="704">
                  <c:v>13276500</c:v>
                </c:pt>
                <c:pt idx="705">
                  <c:v>11225900</c:v>
                </c:pt>
                <c:pt idx="706">
                  <c:v>11417400</c:v>
                </c:pt>
                <c:pt idx="707">
                  <c:v>8908400</c:v>
                </c:pt>
                <c:pt idx="708">
                  <c:v>34222600</c:v>
                </c:pt>
                <c:pt idx="709">
                  <c:v>39755900</c:v>
                </c:pt>
                <c:pt idx="710">
                  <c:v>19891600</c:v>
                </c:pt>
                <c:pt idx="711">
                  <c:v>24174800</c:v>
                </c:pt>
                <c:pt idx="712">
                  <c:v>26593100</c:v>
                </c:pt>
                <c:pt idx="713">
                  <c:v>45229500</c:v>
                </c:pt>
                <c:pt idx="714">
                  <c:v>30859200</c:v>
                </c:pt>
                <c:pt idx="715">
                  <c:v>18286500</c:v>
                </c:pt>
                <c:pt idx="716">
                  <c:v>15890000</c:v>
                </c:pt>
                <c:pt idx="717">
                  <c:v>16142100</c:v>
                </c:pt>
                <c:pt idx="718">
                  <c:v>14452700</c:v>
                </c:pt>
                <c:pt idx="719">
                  <c:v>40346700</c:v>
                </c:pt>
                <c:pt idx="720">
                  <c:v>23409700</c:v>
                </c:pt>
                <c:pt idx="721">
                  <c:v>15910300</c:v>
                </c:pt>
                <c:pt idx="722">
                  <c:v>16211500</c:v>
                </c:pt>
                <c:pt idx="723">
                  <c:v>16321100</c:v>
                </c:pt>
                <c:pt idx="724">
                  <c:v>192415300</c:v>
                </c:pt>
                <c:pt idx="725">
                  <c:v>95403500</c:v>
                </c:pt>
                <c:pt idx="726">
                  <c:v>65489500</c:v>
                </c:pt>
                <c:pt idx="727">
                  <c:v>44513700</c:v>
                </c:pt>
                <c:pt idx="728">
                  <c:v>26459800</c:v>
                </c:pt>
                <c:pt idx="729">
                  <c:v>17425200</c:v>
                </c:pt>
                <c:pt idx="730">
                  <c:v>37555700</c:v>
                </c:pt>
                <c:pt idx="731">
                  <c:v>22230700</c:v>
                </c:pt>
                <c:pt idx="732">
                  <c:v>63716800</c:v>
                </c:pt>
                <c:pt idx="733">
                  <c:v>109388200</c:v>
                </c:pt>
                <c:pt idx="734">
                  <c:v>38675700</c:v>
                </c:pt>
                <c:pt idx="735">
                  <c:v>105887300</c:v>
                </c:pt>
                <c:pt idx="736">
                  <c:v>49156900</c:v>
                </c:pt>
                <c:pt idx="737">
                  <c:v>23535100</c:v>
                </c:pt>
                <c:pt idx="738">
                  <c:v>18688300</c:v>
                </c:pt>
                <c:pt idx="739">
                  <c:v>73675300</c:v>
                </c:pt>
                <c:pt idx="740">
                  <c:v>25800600</c:v>
                </c:pt>
                <c:pt idx="741">
                  <c:v>18479800</c:v>
                </c:pt>
                <c:pt idx="742">
                  <c:v>17392400</c:v>
                </c:pt>
                <c:pt idx="743">
                  <c:v>15124000</c:v>
                </c:pt>
                <c:pt idx="744">
                  <c:v>58503900</c:v>
                </c:pt>
                <c:pt idx="745">
                  <c:v>41781100</c:v>
                </c:pt>
                <c:pt idx="746">
                  <c:v>32456200</c:v>
                </c:pt>
                <c:pt idx="747">
                  <c:v>35259300</c:v>
                </c:pt>
                <c:pt idx="748">
                  <c:v>63791900</c:v>
                </c:pt>
                <c:pt idx="749">
                  <c:v>29383300</c:v>
                </c:pt>
                <c:pt idx="750">
                  <c:v>19530500</c:v>
                </c:pt>
                <c:pt idx="751">
                  <c:v>22624800</c:v>
                </c:pt>
                <c:pt idx="752">
                  <c:v>20762800</c:v>
                </c:pt>
                <c:pt idx="753">
                  <c:v>17084600</c:v>
                </c:pt>
                <c:pt idx="754">
                  <c:v>30988700</c:v>
                </c:pt>
                <c:pt idx="755">
                  <c:v>26006200</c:v>
                </c:pt>
                <c:pt idx="756">
                  <c:v>19987500</c:v>
                </c:pt>
                <c:pt idx="757">
                  <c:v>34170200</c:v>
                </c:pt>
                <c:pt idx="758">
                  <c:v>31099100</c:v>
                </c:pt>
                <c:pt idx="759">
                  <c:v>15363800</c:v>
                </c:pt>
                <c:pt idx="760">
                  <c:v>23121300</c:v>
                </c:pt>
                <c:pt idx="761">
                  <c:v>19558000</c:v>
                </c:pt>
                <c:pt idx="762">
                  <c:v>14993300</c:v>
                </c:pt>
                <c:pt idx="763">
                  <c:v>16255700</c:v>
                </c:pt>
                <c:pt idx="764">
                  <c:v>12503200</c:v>
                </c:pt>
                <c:pt idx="765">
                  <c:v>13095600</c:v>
                </c:pt>
                <c:pt idx="766">
                  <c:v>10693400</c:v>
                </c:pt>
                <c:pt idx="767">
                  <c:v>16965900</c:v>
                </c:pt>
                <c:pt idx="768">
                  <c:v>7862700</c:v>
                </c:pt>
                <c:pt idx="769">
                  <c:v>19281800</c:v>
                </c:pt>
                <c:pt idx="770">
                  <c:v>13549100</c:v>
                </c:pt>
                <c:pt idx="771">
                  <c:v>20605400</c:v>
                </c:pt>
                <c:pt idx="772">
                  <c:v>19613000</c:v>
                </c:pt>
                <c:pt idx="773">
                  <c:v>12208700</c:v>
                </c:pt>
                <c:pt idx="774">
                  <c:v>12121700</c:v>
                </c:pt>
                <c:pt idx="775">
                  <c:v>14033000</c:v>
                </c:pt>
                <c:pt idx="776">
                  <c:v>32188600</c:v>
                </c:pt>
                <c:pt idx="777">
                  <c:v>19698300</c:v>
                </c:pt>
                <c:pt idx="778">
                  <c:v>15956100</c:v>
                </c:pt>
                <c:pt idx="779">
                  <c:v>15612400</c:v>
                </c:pt>
                <c:pt idx="780">
                  <c:v>15132200</c:v>
                </c:pt>
                <c:pt idx="781">
                  <c:v>13468900</c:v>
                </c:pt>
                <c:pt idx="782">
                  <c:v>11957900</c:v>
                </c:pt>
                <c:pt idx="783">
                  <c:v>14241700</c:v>
                </c:pt>
                <c:pt idx="784">
                  <c:v>12251100</c:v>
                </c:pt>
                <c:pt idx="785">
                  <c:v>16801700</c:v>
                </c:pt>
                <c:pt idx="786">
                  <c:v>34613900</c:v>
                </c:pt>
                <c:pt idx="787">
                  <c:v>27951800</c:v>
                </c:pt>
                <c:pt idx="788">
                  <c:v>17971900</c:v>
                </c:pt>
                <c:pt idx="789">
                  <c:v>13040500</c:v>
                </c:pt>
                <c:pt idx="790">
                  <c:v>13509200</c:v>
                </c:pt>
                <c:pt idx="791">
                  <c:v>14697900</c:v>
                </c:pt>
                <c:pt idx="792">
                  <c:v>14014500</c:v>
                </c:pt>
                <c:pt idx="793">
                  <c:v>11147900</c:v>
                </c:pt>
                <c:pt idx="794">
                  <c:v>15861300</c:v>
                </c:pt>
                <c:pt idx="795">
                  <c:v>17074400</c:v>
                </c:pt>
                <c:pt idx="796">
                  <c:v>14665100</c:v>
                </c:pt>
                <c:pt idx="797">
                  <c:v>11918100</c:v>
                </c:pt>
                <c:pt idx="798">
                  <c:v>10472800</c:v>
                </c:pt>
                <c:pt idx="799">
                  <c:v>10981500</c:v>
                </c:pt>
                <c:pt idx="800">
                  <c:v>12375600</c:v>
                </c:pt>
                <c:pt idx="801">
                  <c:v>11401400</c:v>
                </c:pt>
                <c:pt idx="802">
                  <c:v>13151100</c:v>
                </c:pt>
                <c:pt idx="803">
                  <c:v>12715300</c:v>
                </c:pt>
                <c:pt idx="804">
                  <c:v>12735500</c:v>
                </c:pt>
                <c:pt idx="805">
                  <c:v>14844700</c:v>
                </c:pt>
                <c:pt idx="806">
                  <c:v>11791500</c:v>
                </c:pt>
                <c:pt idx="807">
                  <c:v>12737200</c:v>
                </c:pt>
                <c:pt idx="808">
                  <c:v>10969300</c:v>
                </c:pt>
                <c:pt idx="809">
                  <c:v>10092900</c:v>
                </c:pt>
                <c:pt idx="810">
                  <c:v>11860600</c:v>
                </c:pt>
                <c:pt idx="811">
                  <c:v>18287900</c:v>
                </c:pt>
                <c:pt idx="812">
                  <c:v>25869200</c:v>
                </c:pt>
                <c:pt idx="813">
                  <c:v>21208100</c:v>
                </c:pt>
                <c:pt idx="814">
                  <c:v>19415600</c:v>
                </c:pt>
                <c:pt idx="815">
                  <c:v>14431300</c:v>
                </c:pt>
                <c:pt idx="816">
                  <c:v>13226700</c:v>
                </c:pt>
                <c:pt idx="817">
                  <c:v>26834800</c:v>
                </c:pt>
                <c:pt idx="818">
                  <c:v>37419100</c:v>
                </c:pt>
                <c:pt idx="819">
                  <c:v>109299300</c:v>
                </c:pt>
                <c:pt idx="820">
                  <c:v>73061200</c:v>
                </c:pt>
                <c:pt idx="821">
                  <c:v>29143700</c:v>
                </c:pt>
                <c:pt idx="822">
                  <c:v>35090700</c:v>
                </c:pt>
                <c:pt idx="823">
                  <c:v>35204800</c:v>
                </c:pt>
                <c:pt idx="824">
                  <c:v>21636200</c:v>
                </c:pt>
                <c:pt idx="825">
                  <c:v>14378200</c:v>
                </c:pt>
                <c:pt idx="826">
                  <c:v>16026800</c:v>
                </c:pt>
                <c:pt idx="827">
                  <c:v>13606200</c:v>
                </c:pt>
                <c:pt idx="828">
                  <c:v>15304500</c:v>
                </c:pt>
                <c:pt idx="829">
                  <c:v>9139800</c:v>
                </c:pt>
                <c:pt idx="830">
                  <c:v>13645500</c:v>
                </c:pt>
                <c:pt idx="831">
                  <c:v>10874200</c:v>
                </c:pt>
                <c:pt idx="832">
                  <c:v>18165300</c:v>
                </c:pt>
                <c:pt idx="833">
                  <c:v>12401100</c:v>
                </c:pt>
                <c:pt idx="834">
                  <c:v>15194500</c:v>
                </c:pt>
                <c:pt idx="835">
                  <c:v>11464000</c:v>
                </c:pt>
                <c:pt idx="836">
                  <c:v>16718600</c:v>
                </c:pt>
                <c:pt idx="837">
                  <c:v>12657100</c:v>
                </c:pt>
                <c:pt idx="838">
                  <c:v>10963500</c:v>
                </c:pt>
                <c:pt idx="839">
                  <c:v>13703000</c:v>
                </c:pt>
                <c:pt idx="840">
                  <c:v>8727500</c:v>
                </c:pt>
                <c:pt idx="841">
                  <c:v>15046500</c:v>
                </c:pt>
                <c:pt idx="842">
                  <c:v>19381800</c:v>
                </c:pt>
                <c:pt idx="843">
                  <c:v>11665900</c:v>
                </c:pt>
                <c:pt idx="844">
                  <c:v>10989800</c:v>
                </c:pt>
                <c:pt idx="845">
                  <c:v>12501900</c:v>
                </c:pt>
                <c:pt idx="846">
                  <c:v>19099000</c:v>
                </c:pt>
                <c:pt idx="847">
                  <c:v>21050300</c:v>
                </c:pt>
                <c:pt idx="848">
                  <c:v>11631900</c:v>
                </c:pt>
                <c:pt idx="849">
                  <c:v>15549200</c:v>
                </c:pt>
                <c:pt idx="850">
                  <c:v>10461300</c:v>
                </c:pt>
                <c:pt idx="851">
                  <c:v>14839700</c:v>
                </c:pt>
                <c:pt idx="852">
                  <c:v>11080000</c:v>
                </c:pt>
                <c:pt idx="853">
                  <c:v>8446400</c:v>
                </c:pt>
                <c:pt idx="854">
                  <c:v>8402600</c:v>
                </c:pt>
                <c:pt idx="855">
                  <c:v>11604900</c:v>
                </c:pt>
                <c:pt idx="856">
                  <c:v>8936100</c:v>
                </c:pt>
                <c:pt idx="857">
                  <c:v>13823700</c:v>
                </c:pt>
                <c:pt idx="858">
                  <c:v>18106700</c:v>
                </c:pt>
                <c:pt idx="859">
                  <c:v>8267400</c:v>
                </c:pt>
                <c:pt idx="860">
                  <c:v>10005900</c:v>
                </c:pt>
                <c:pt idx="861">
                  <c:v>7608800</c:v>
                </c:pt>
                <c:pt idx="862">
                  <c:v>12916400</c:v>
                </c:pt>
                <c:pt idx="863">
                  <c:v>10554100</c:v>
                </c:pt>
                <c:pt idx="864">
                  <c:v>10402700</c:v>
                </c:pt>
                <c:pt idx="865">
                  <c:v>9701900</c:v>
                </c:pt>
                <c:pt idx="866">
                  <c:v>14268100</c:v>
                </c:pt>
                <c:pt idx="867">
                  <c:v>9557300</c:v>
                </c:pt>
                <c:pt idx="868">
                  <c:v>13788600</c:v>
                </c:pt>
                <c:pt idx="869">
                  <c:v>12779200</c:v>
                </c:pt>
                <c:pt idx="870">
                  <c:v>20508000</c:v>
                </c:pt>
                <c:pt idx="871">
                  <c:v>79309100</c:v>
                </c:pt>
                <c:pt idx="872">
                  <c:v>41158100</c:v>
                </c:pt>
                <c:pt idx="873">
                  <c:v>26563900</c:v>
                </c:pt>
                <c:pt idx="874">
                  <c:v>47458300</c:v>
                </c:pt>
                <c:pt idx="875">
                  <c:v>64567800</c:v>
                </c:pt>
                <c:pt idx="876">
                  <c:v>29810300</c:v>
                </c:pt>
                <c:pt idx="877">
                  <c:v>24615100</c:v>
                </c:pt>
                <c:pt idx="878">
                  <c:v>15064300</c:v>
                </c:pt>
                <c:pt idx="879">
                  <c:v>18963300</c:v>
                </c:pt>
                <c:pt idx="880">
                  <c:v>12509700</c:v>
                </c:pt>
                <c:pt idx="881">
                  <c:v>9993900</c:v>
                </c:pt>
                <c:pt idx="882">
                  <c:v>12475400</c:v>
                </c:pt>
                <c:pt idx="883">
                  <c:v>22044000</c:v>
                </c:pt>
                <c:pt idx="884">
                  <c:v>22617500</c:v>
                </c:pt>
                <c:pt idx="885">
                  <c:v>35728100</c:v>
                </c:pt>
                <c:pt idx="886">
                  <c:v>30110500</c:v>
                </c:pt>
                <c:pt idx="887">
                  <c:v>19889000</c:v>
                </c:pt>
                <c:pt idx="888">
                  <c:v>16157800</c:v>
                </c:pt>
                <c:pt idx="889">
                  <c:v>11378300</c:v>
                </c:pt>
                <c:pt idx="890">
                  <c:v>16838500</c:v>
                </c:pt>
                <c:pt idx="891">
                  <c:v>15459900</c:v>
                </c:pt>
                <c:pt idx="892">
                  <c:v>9577600</c:v>
                </c:pt>
                <c:pt idx="893">
                  <c:v>10459400</c:v>
                </c:pt>
                <c:pt idx="894">
                  <c:v>18190700</c:v>
                </c:pt>
                <c:pt idx="895">
                  <c:v>17417200</c:v>
                </c:pt>
                <c:pt idx="896">
                  <c:v>13178600</c:v>
                </c:pt>
                <c:pt idx="897">
                  <c:v>9383100</c:v>
                </c:pt>
                <c:pt idx="898">
                  <c:v>10576500</c:v>
                </c:pt>
                <c:pt idx="899">
                  <c:v>22811800</c:v>
                </c:pt>
                <c:pt idx="900">
                  <c:v>15866200</c:v>
                </c:pt>
                <c:pt idx="901">
                  <c:v>10550500</c:v>
                </c:pt>
                <c:pt idx="902">
                  <c:v>21306200</c:v>
                </c:pt>
                <c:pt idx="903">
                  <c:v>20518300</c:v>
                </c:pt>
                <c:pt idx="904">
                  <c:v>13224900</c:v>
                </c:pt>
                <c:pt idx="905">
                  <c:v>12660500</c:v>
                </c:pt>
                <c:pt idx="906">
                  <c:v>11890500</c:v>
                </c:pt>
                <c:pt idx="907">
                  <c:v>9939400</c:v>
                </c:pt>
                <c:pt idx="908">
                  <c:v>11318900</c:v>
                </c:pt>
                <c:pt idx="909">
                  <c:v>8524600</c:v>
                </c:pt>
                <c:pt idx="910">
                  <c:v>23734800</c:v>
                </c:pt>
                <c:pt idx="911">
                  <c:v>20734500</c:v>
                </c:pt>
                <c:pt idx="912">
                  <c:v>24821400</c:v>
                </c:pt>
                <c:pt idx="913">
                  <c:v>17421400</c:v>
                </c:pt>
                <c:pt idx="914">
                  <c:v>14748900</c:v>
                </c:pt>
                <c:pt idx="915">
                  <c:v>17396100</c:v>
                </c:pt>
                <c:pt idx="916">
                  <c:v>18796500</c:v>
                </c:pt>
                <c:pt idx="917">
                  <c:v>13427000</c:v>
                </c:pt>
                <c:pt idx="918">
                  <c:v>9040400</c:v>
                </c:pt>
                <c:pt idx="919">
                  <c:v>8816000</c:v>
                </c:pt>
                <c:pt idx="920">
                  <c:v>18661100</c:v>
                </c:pt>
                <c:pt idx="921">
                  <c:v>13433900</c:v>
                </c:pt>
                <c:pt idx="922">
                  <c:v>8606700</c:v>
                </c:pt>
                <c:pt idx="923">
                  <c:v>18110900</c:v>
                </c:pt>
                <c:pt idx="924">
                  <c:v>30008100</c:v>
                </c:pt>
                <c:pt idx="925">
                  <c:v>17517400</c:v>
                </c:pt>
                <c:pt idx="926">
                  <c:v>20835500</c:v>
                </c:pt>
                <c:pt idx="927">
                  <c:v>24152800</c:v>
                </c:pt>
                <c:pt idx="928">
                  <c:v>15554500</c:v>
                </c:pt>
                <c:pt idx="929">
                  <c:v>13469800</c:v>
                </c:pt>
                <c:pt idx="930">
                  <c:v>24792700</c:v>
                </c:pt>
                <c:pt idx="931">
                  <c:v>15302900</c:v>
                </c:pt>
                <c:pt idx="932">
                  <c:v>17200900</c:v>
                </c:pt>
                <c:pt idx="933">
                  <c:v>13591600</c:v>
                </c:pt>
                <c:pt idx="934">
                  <c:v>24298900</c:v>
                </c:pt>
                <c:pt idx="935">
                  <c:v>86681700</c:v>
                </c:pt>
                <c:pt idx="936">
                  <c:v>26217600</c:v>
                </c:pt>
                <c:pt idx="937">
                  <c:v>35946100</c:v>
                </c:pt>
                <c:pt idx="938">
                  <c:v>21618200</c:v>
                </c:pt>
                <c:pt idx="939">
                  <c:v>13278700</c:v>
                </c:pt>
                <c:pt idx="940">
                  <c:v>15101600</c:v>
                </c:pt>
                <c:pt idx="941">
                  <c:v>15084800</c:v>
                </c:pt>
                <c:pt idx="942">
                  <c:v>9142300</c:v>
                </c:pt>
                <c:pt idx="943">
                  <c:v>12128300</c:v>
                </c:pt>
                <c:pt idx="944">
                  <c:v>7763700</c:v>
                </c:pt>
                <c:pt idx="945">
                  <c:v>11909200</c:v>
                </c:pt>
                <c:pt idx="946">
                  <c:v>8442500</c:v>
                </c:pt>
                <c:pt idx="947">
                  <c:v>9887000</c:v>
                </c:pt>
                <c:pt idx="948">
                  <c:v>5948100</c:v>
                </c:pt>
                <c:pt idx="949">
                  <c:v>15923100</c:v>
                </c:pt>
                <c:pt idx="950">
                  <c:v>9219000</c:v>
                </c:pt>
                <c:pt idx="951">
                  <c:v>7808400</c:v>
                </c:pt>
                <c:pt idx="952">
                  <c:v>12076600</c:v>
                </c:pt>
                <c:pt idx="953">
                  <c:v>11051600</c:v>
                </c:pt>
                <c:pt idx="954">
                  <c:v>15184700</c:v>
                </c:pt>
                <c:pt idx="955">
                  <c:v>10386600</c:v>
                </c:pt>
                <c:pt idx="956">
                  <c:v>11496800</c:v>
                </c:pt>
                <c:pt idx="957">
                  <c:v>7778800</c:v>
                </c:pt>
                <c:pt idx="958">
                  <c:v>11444400</c:v>
                </c:pt>
                <c:pt idx="959">
                  <c:v>6624600</c:v>
                </c:pt>
                <c:pt idx="960">
                  <c:v>7860200</c:v>
                </c:pt>
                <c:pt idx="961">
                  <c:v>8515200</c:v>
                </c:pt>
                <c:pt idx="962">
                  <c:v>10503800</c:v>
                </c:pt>
                <c:pt idx="963">
                  <c:v>12335500</c:v>
                </c:pt>
                <c:pt idx="964">
                  <c:v>14659900</c:v>
                </c:pt>
                <c:pt idx="965">
                  <c:v>11608200</c:v>
                </c:pt>
                <c:pt idx="966">
                  <c:v>14002000</c:v>
                </c:pt>
                <c:pt idx="967">
                  <c:v>19795400</c:v>
                </c:pt>
                <c:pt idx="968">
                  <c:v>13710700</c:v>
                </c:pt>
                <c:pt idx="969">
                  <c:v>9304100</c:v>
                </c:pt>
                <c:pt idx="970">
                  <c:v>12649400</c:v>
                </c:pt>
                <c:pt idx="971">
                  <c:v>14710700</c:v>
                </c:pt>
                <c:pt idx="972">
                  <c:v>7090700</c:v>
                </c:pt>
                <c:pt idx="973">
                  <c:v>7724700</c:v>
                </c:pt>
                <c:pt idx="974">
                  <c:v>6952100</c:v>
                </c:pt>
                <c:pt idx="975">
                  <c:v>5551500</c:v>
                </c:pt>
                <c:pt idx="976">
                  <c:v>13251700</c:v>
                </c:pt>
                <c:pt idx="977">
                  <c:v>12933200</c:v>
                </c:pt>
                <c:pt idx="978">
                  <c:v>9071300</c:v>
                </c:pt>
                <c:pt idx="979">
                  <c:v>7037200</c:v>
                </c:pt>
                <c:pt idx="980">
                  <c:v>9384600</c:v>
                </c:pt>
                <c:pt idx="981">
                  <c:v>8460300</c:v>
                </c:pt>
                <c:pt idx="982">
                  <c:v>13043700</c:v>
                </c:pt>
                <c:pt idx="983">
                  <c:v>17353800</c:v>
                </c:pt>
                <c:pt idx="984">
                  <c:v>21249600</c:v>
                </c:pt>
                <c:pt idx="985">
                  <c:v>16419000</c:v>
                </c:pt>
                <c:pt idx="986">
                  <c:v>8814400</c:v>
                </c:pt>
                <c:pt idx="987">
                  <c:v>10186100</c:v>
                </c:pt>
                <c:pt idx="988">
                  <c:v>9990900</c:v>
                </c:pt>
                <c:pt idx="989">
                  <c:v>30723700</c:v>
                </c:pt>
                <c:pt idx="990">
                  <c:v>15809900</c:v>
                </c:pt>
                <c:pt idx="991">
                  <c:v>13009300</c:v>
                </c:pt>
                <c:pt idx="992">
                  <c:v>8935400</c:v>
                </c:pt>
                <c:pt idx="993">
                  <c:v>7772000</c:v>
                </c:pt>
                <c:pt idx="994">
                  <c:v>9281300</c:v>
                </c:pt>
                <c:pt idx="995">
                  <c:v>7257700</c:v>
                </c:pt>
                <c:pt idx="996">
                  <c:v>14017700</c:v>
                </c:pt>
                <c:pt idx="997">
                  <c:v>12550400</c:v>
                </c:pt>
                <c:pt idx="998">
                  <c:v>19766500</c:v>
                </c:pt>
                <c:pt idx="999">
                  <c:v>112277600</c:v>
                </c:pt>
                <c:pt idx="1000">
                  <c:v>63611100</c:v>
                </c:pt>
                <c:pt idx="1001">
                  <c:v>34019400</c:v>
                </c:pt>
                <c:pt idx="1002">
                  <c:v>28049200</c:v>
                </c:pt>
                <c:pt idx="1003">
                  <c:v>18828800</c:v>
                </c:pt>
                <c:pt idx="1004">
                  <c:v>24475100</c:v>
                </c:pt>
                <c:pt idx="1005">
                  <c:v>22259600</c:v>
                </c:pt>
                <c:pt idx="1006">
                  <c:v>25599300</c:v>
                </c:pt>
                <c:pt idx="1007">
                  <c:v>22238300</c:v>
                </c:pt>
                <c:pt idx="1008">
                  <c:v>16291300</c:v>
                </c:pt>
                <c:pt idx="1009">
                  <c:v>20271000</c:v>
                </c:pt>
                <c:pt idx="1010">
                  <c:v>16293300</c:v>
                </c:pt>
                <c:pt idx="1011">
                  <c:v>11804900</c:v>
                </c:pt>
                <c:pt idx="1012">
                  <c:v>11920100</c:v>
                </c:pt>
                <c:pt idx="1013">
                  <c:v>11191100</c:v>
                </c:pt>
                <c:pt idx="1014">
                  <c:v>12967800</c:v>
                </c:pt>
                <c:pt idx="1015">
                  <c:v>12847000</c:v>
                </c:pt>
                <c:pt idx="1016">
                  <c:v>16819900</c:v>
                </c:pt>
                <c:pt idx="1017">
                  <c:v>18339800</c:v>
                </c:pt>
                <c:pt idx="1018">
                  <c:v>21161800</c:v>
                </c:pt>
                <c:pt idx="1019">
                  <c:v>7584000</c:v>
                </c:pt>
                <c:pt idx="1020">
                  <c:v>19671400</c:v>
                </c:pt>
                <c:pt idx="1021">
                  <c:v>13845600</c:v>
                </c:pt>
                <c:pt idx="1022">
                  <c:v>23684000</c:v>
                </c:pt>
                <c:pt idx="1023">
                  <c:v>15823200</c:v>
                </c:pt>
                <c:pt idx="1024">
                  <c:v>15270800</c:v>
                </c:pt>
                <c:pt idx="1025">
                  <c:v>11639800</c:v>
                </c:pt>
                <c:pt idx="1026">
                  <c:v>10645300</c:v>
                </c:pt>
                <c:pt idx="1027">
                  <c:v>14023500</c:v>
                </c:pt>
                <c:pt idx="1028">
                  <c:v>11856400</c:v>
                </c:pt>
                <c:pt idx="1029">
                  <c:v>14870500</c:v>
                </c:pt>
                <c:pt idx="1030">
                  <c:v>17244400</c:v>
                </c:pt>
                <c:pt idx="1031">
                  <c:v>14296800</c:v>
                </c:pt>
                <c:pt idx="1032">
                  <c:v>17283600</c:v>
                </c:pt>
                <c:pt idx="1033">
                  <c:v>34074300</c:v>
                </c:pt>
                <c:pt idx="1034">
                  <c:v>17957600</c:v>
                </c:pt>
                <c:pt idx="1035">
                  <c:v>48965900</c:v>
                </c:pt>
                <c:pt idx="1036">
                  <c:v>46040800</c:v>
                </c:pt>
                <c:pt idx="1037">
                  <c:v>20687700</c:v>
                </c:pt>
                <c:pt idx="1038">
                  <c:v>19597700</c:v>
                </c:pt>
                <c:pt idx="1039">
                  <c:v>16112900</c:v>
                </c:pt>
                <c:pt idx="1040">
                  <c:v>10123100</c:v>
                </c:pt>
                <c:pt idx="1041">
                  <c:v>9118100</c:v>
                </c:pt>
                <c:pt idx="1042">
                  <c:v>9774700</c:v>
                </c:pt>
                <c:pt idx="1043">
                  <c:v>10393700</c:v>
                </c:pt>
                <c:pt idx="1044">
                  <c:v>15297200</c:v>
                </c:pt>
                <c:pt idx="1045">
                  <c:v>12832600</c:v>
                </c:pt>
                <c:pt idx="1046">
                  <c:v>17653500</c:v>
                </c:pt>
                <c:pt idx="1047">
                  <c:v>14953200</c:v>
                </c:pt>
                <c:pt idx="1048">
                  <c:v>17831300</c:v>
                </c:pt>
                <c:pt idx="1049">
                  <c:v>12587100</c:v>
                </c:pt>
                <c:pt idx="1050">
                  <c:v>10420700</c:v>
                </c:pt>
                <c:pt idx="1051">
                  <c:v>11670400</c:v>
                </c:pt>
                <c:pt idx="1052">
                  <c:v>37046100</c:v>
                </c:pt>
                <c:pt idx="1053">
                  <c:v>32340700</c:v>
                </c:pt>
                <c:pt idx="1054">
                  <c:v>17026700</c:v>
                </c:pt>
                <c:pt idx="1055">
                  <c:v>21118500</c:v>
                </c:pt>
                <c:pt idx="1056">
                  <c:v>17529700</c:v>
                </c:pt>
                <c:pt idx="1057">
                  <c:v>23010600</c:v>
                </c:pt>
                <c:pt idx="1058">
                  <c:v>35321200</c:v>
                </c:pt>
                <c:pt idx="1059">
                  <c:v>23186500</c:v>
                </c:pt>
                <c:pt idx="1060">
                  <c:v>15501700</c:v>
                </c:pt>
                <c:pt idx="1061">
                  <c:v>49683900</c:v>
                </c:pt>
                <c:pt idx="1062">
                  <c:v>52739600</c:v>
                </c:pt>
                <c:pt idx="1063">
                  <c:v>52388100</c:v>
                </c:pt>
                <c:pt idx="1064">
                  <c:v>40451900</c:v>
                </c:pt>
                <c:pt idx="1065">
                  <c:v>47582600</c:v>
                </c:pt>
                <c:pt idx="1066">
                  <c:v>32492100</c:v>
                </c:pt>
                <c:pt idx="1067">
                  <c:v>33918400</c:v>
                </c:pt>
                <c:pt idx="1068">
                  <c:v>26646500</c:v>
                </c:pt>
                <c:pt idx="1069">
                  <c:v>48909300</c:v>
                </c:pt>
                <c:pt idx="1070">
                  <c:v>162434400</c:v>
                </c:pt>
                <c:pt idx="1071">
                  <c:v>67181200</c:v>
                </c:pt>
                <c:pt idx="1072">
                  <c:v>37001000</c:v>
                </c:pt>
                <c:pt idx="1073">
                  <c:v>57653000</c:v>
                </c:pt>
                <c:pt idx="1074">
                  <c:v>39339200</c:v>
                </c:pt>
                <c:pt idx="1075">
                  <c:v>32020500</c:v>
                </c:pt>
                <c:pt idx="1076">
                  <c:v>27627000</c:v>
                </c:pt>
                <c:pt idx="1077">
                  <c:v>22766700</c:v>
                </c:pt>
                <c:pt idx="1078">
                  <c:v>29589300</c:v>
                </c:pt>
                <c:pt idx="1079">
                  <c:v>29184100</c:v>
                </c:pt>
                <c:pt idx="1080">
                  <c:v>17283400</c:v>
                </c:pt>
                <c:pt idx="1081">
                  <c:v>15766300</c:v>
                </c:pt>
                <c:pt idx="1082">
                  <c:v>16544000</c:v>
                </c:pt>
                <c:pt idx="1083">
                  <c:v>24180100</c:v>
                </c:pt>
                <c:pt idx="1084">
                  <c:v>25032500</c:v>
                </c:pt>
                <c:pt idx="1085">
                  <c:v>24918900</c:v>
                </c:pt>
                <c:pt idx="1086">
                  <c:v>34840000</c:v>
                </c:pt>
                <c:pt idx="1087">
                  <c:v>22641000</c:v>
                </c:pt>
                <c:pt idx="1088">
                  <c:v>33656100</c:v>
                </c:pt>
                <c:pt idx="1089">
                  <c:v>24845300</c:v>
                </c:pt>
                <c:pt idx="1090">
                  <c:v>19119500</c:v>
                </c:pt>
                <c:pt idx="1091">
                  <c:v>21078900</c:v>
                </c:pt>
                <c:pt idx="1092">
                  <c:v>22096900</c:v>
                </c:pt>
                <c:pt idx="1093">
                  <c:v>41632800</c:v>
                </c:pt>
                <c:pt idx="1094">
                  <c:v>20921800</c:v>
                </c:pt>
                <c:pt idx="1095">
                  <c:v>13833800</c:v>
                </c:pt>
                <c:pt idx="1096">
                  <c:v>22194800</c:v>
                </c:pt>
                <c:pt idx="1097">
                  <c:v>82937600</c:v>
                </c:pt>
                <c:pt idx="1098">
                  <c:v>43672100</c:v>
                </c:pt>
                <c:pt idx="1099">
                  <c:v>29561900</c:v>
                </c:pt>
                <c:pt idx="1100">
                  <c:v>24878100</c:v>
                </c:pt>
                <c:pt idx="1101">
                  <c:v>25546300</c:v>
                </c:pt>
                <c:pt idx="1102">
                  <c:v>80415500</c:v>
                </c:pt>
                <c:pt idx="1103">
                  <c:v>47853600</c:v>
                </c:pt>
                <c:pt idx="1104">
                  <c:v>36828400</c:v>
                </c:pt>
                <c:pt idx="1105">
                  <c:v>24353100</c:v>
                </c:pt>
                <c:pt idx="1106">
                  <c:v>26071700</c:v>
                </c:pt>
                <c:pt idx="1107">
                  <c:v>22002000</c:v>
                </c:pt>
                <c:pt idx="1108">
                  <c:v>24407300</c:v>
                </c:pt>
                <c:pt idx="1109">
                  <c:v>15318000</c:v>
                </c:pt>
                <c:pt idx="1110">
                  <c:v>13973200</c:v>
                </c:pt>
                <c:pt idx="1111">
                  <c:v>28667400</c:v>
                </c:pt>
                <c:pt idx="1112">
                  <c:v>25287900</c:v>
                </c:pt>
                <c:pt idx="1113">
                  <c:v>17327000</c:v>
                </c:pt>
                <c:pt idx="1114">
                  <c:v>12712600</c:v>
                </c:pt>
                <c:pt idx="1115">
                  <c:v>11505300</c:v>
                </c:pt>
                <c:pt idx="1116">
                  <c:v>46696000</c:v>
                </c:pt>
                <c:pt idx="1117">
                  <c:v>25140000</c:v>
                </c:pt>
                <c:pt idx="1118">
                  <c:v>22640100</c:v>
                </c:pt>
                <c:pt idx="1119">
                  <c:v>34819700</c:v>
                </c:pt>
                <c:pt idx="1120">
                  <c:v>29411000</c:v>
                </c:pt>
                <c:pt idx="1121">
                  <c:v>41265300</c:v>
                </c:pt>
                <c:pt idx="1122">
                  <c:v>93090400</c:v>
                </c:pt>
                <c:pt idx="1123">
                  <c:v>43784200</c:v>
                </c:pt>
                <c:pt idx="1124">
                  <c:v>37420100</c:v>
                </c:pt>
                <c:pt idx="1125">
                  <c:v>41760200</c:v>
                </c:pt>
                <c:pt idx="1126">
                  <c:v>30679200</c:v>
                </c:pt>
                <c:pt idx="1127">
                  <c:v>22481700</c:v>
                </c:pt>
                <c:pt idx="1128">
                  <c:v>19813500</c:v>
                </c:pt>
                <c:pt idx="1129">
                  <c:v>21035200</c:v>
                </c:pt>
                <c:pt idx="1130">
                  <c:v>18517500</c:v>
                </c:pt>
                <c:pt idx="1131">
                  <c:v>19581200</c:v>
                </c:pt>
                <c:pt idx="1132">
                  <c:v>20726500</c:v>
                </c:pt>
                <c:pt idx="1133">
                  <c:v>20723500</c:v>
                </c:pt>
                <c:pt idx="1134">
                  <c:v>14482600</c:v>
                </c:pt>
                <c:pt idx="1135">
                  <c:v>18007000</c:v>
                </c:pt>
                <c:pt idx="1136">
                  <c:v>15840800</c:v>
                </c:pt>
                <c:pt idx="1137">
                  <c:v>10868700</c:v>
                </c:pt>
                <c:pt idx="1138">
                  <c:v>10760200</c:v>
                </c:pt>
                <c:pt idx="1139">
                  <c:v>10618900</c:v>
                </c:pt>
                <c:pt idx="1140">
                  <c:v>21328400</c:v>
                </c:pt>
                <c:pt idx="1141">
                  <c:v>15003200</c:v>
                </c:pt>
                <c:pt idx="1142">
                  <c:v>13442700</c:v>
                </c:pt>
                <c:pt idx="1143">
                  <c:v>14491900</c:v>
                </c:pt>
                <c:pt idx="1144">
                  <c:v>10424400</c:v>
                </c:pt>
                <c:pt idx="1145">
                  <c:v>22086700</c:v>
                </c:pt>
                <c:pt idx="1146">
                  <c:v>14588200</c:v>
                </c:pt>
                <c:pt idx="1147">
                  <c:v>14433200</c:v>
                </c:pt>
                <c:pt idx="1148">
                  <c:v>29583100</c:v>
                </c:pt>
                <c:pt idx="1149">
                  <c:v>32632800</c:v>
                </c:pt>
                <c:pt idx="1150">
                  <c:v>66122200</c:v>
                </c:pt>
                <c:pt idx="1151">
                  <c:v>147805700</c:v>
                </c:pt>
                <c:pt idx="1152">
                  <c:v>41573400</c:v>
                </c:pt>
                <c:pt idx="1153">
                  <c:v>34538900</c:v>
                </c:pt>
                <c:pt idx="1154">
                  <c:v>24605300</c:v>
                </c:pt>
                <c:pt idx="1155">
                  <c:v>51155000</c:v>
                </c:pt>
                <c:pt idx="1156">
                  <c:v>35169200</c:v>
                </c:pt>
                <c:pt idx="1157">
                  <c:v>50949100</c:v>
                </c:pt>
                <c:pt idx="1158">
                  <c:v>51489600</c:v>
                </c:pt>
                <c:pt idx="1159">
                  <c:v>26025600</c:v>
                </c:pt>
                <c:pt idx="1160">
                  <c:v>39252000</c:v>
                </c:pt>
                <c:pt idx="1161">
                  <c:v>31230200</c:v>
                </c:pt>
                <c:pt idx="1162">
                  <c:v>32200300</c:v>
                </c:pt>
                <c:pt idx="1163">
                  <c:v>28628900</c:v>
                </c:pt>
                <c:pt idx="1164">
                  <c:v>31379300</c:v>
                </c:pt>
                <c:pt idx="1165">
                  <c:v>20194100</c:v>
                </c:pt>
                <c:pt idx="1166">
                  <c:v>25875500</c:v>
                </c:pt>
                <c:pt idx="1167">
                  <c:v>18911200</c:v>
                </c:pt>
                <c:pt idx="1168">
                  <c:v>24392900</c:v>
                </c:pt>
                <c:pt idx="1169">
                  <c:v>16703600</c:v>
                </c:pt>
                <c:pt idx="1170">
                  <c:v>14237500</c:v>
                </c:pt>
                <c:pt idx="1171">
                  <c:v>16172000</c:v>
                </c:pt>
                <c:pt idx="1172">
                  <c:v>23740700</c:v>
                </c:pt>
                <c:pt idx="1173">
                  <c:v>107582400</c:v>
                </c:pt>
                <c:pt idx="1174">
                  <c:v>38467400</c:v>
                </c:pt>
                <c:pt idx="1175">
                  <c:v>35100100</c:v>
                </c:pt>
                <c:pt idx="1176">
                  <c:v>27078500</c:v>
                </c:pt>
                <c:pt idx="1177">
                  <c:v>16426700</c:v>
                </c:pt>
                <c:pt idx="1178">
                  <c:v>13012800</c:v>
                </c:pt>
                <c:pt idx="1179">
                  <c:v>20122300</c:v>
                </c:pt>
                <c:pt idx="1180">
                  <c:v>26536800</c:v>
                </c:pt>
                <c:pt idx="1181">
                  <c:v>13366800</c:v>
                </c:pt>
                <c:pt idx="1182">
                  <c:v>10437700</c:v>
                </c:pt>
                <c:pt idx="1183">
                  <c:v>15251200</c:v>
                </c:pt>
                <c:pt idx="1184">
                  <c:v>22433900</c:v>
                </c:pt>
                <c:pt idx="1185">
                  <c:v>25140700</c:v>
                </c:pt>
                <c:pt idx="1186">
                  <c:v>30018700</c:v>
                </c:pt>
                <c:pt idx="1187">
                  <c:v>122752800</c:v>
                </c:pt>
                <c:pt idx="1188">
                  <c:v>77852400</c:v>
                </c:pt>
                <c:pt idx="1189">
                  <c:v>64392200</c:v>
                </c:pt>
                <c:pt idx="1190">
                  <c:v>33231700</c:v>
                </c:pt>
                <c:pt idx="1191">
                  <c:v>27088000</c:v>
                </c:pt>
                <c:pt idx="1192">
                  <c:v>26317000</c:v>
                </c:pt>
                <c:pt idx="1193">
                  <c:v>27512400</c:v>
                </c:pt>
                <c:pt idx="1194">
                  <c:v>24635600</c:v>
                </c:pt>
                <c:pt idx="1195">
                  <c:v>22539400</c:v>
                </c:pt>
                <c:pt idx="1196">
                  <c:v>17662100</c:v>
                </c:pt>
                <c:pt idx="1197">
                  <c:v>16073900</c:v>
                </c:pt>
                <c:pt idx="1198">
                  <c:v>44235300</c:v>
                </c:pt>
                <c:pt idx="1199">
                  <c:v>26442600</c:v>
                </c:pt>
                <c:pt idx="1200">
                  <c:v>26433400</c:v>
                </c:pt>
                <c:pt idx="1201">
                  <c:v>20873200</c:v>
                </c:pt>
                <c:pt idx="1202">
                  <c:v>14874600</c:v>
                </c:pt>
                <c:pt idx="1203">
                  <c:v>16535700</c:v>
                </c:pt>
                <c:pt idx="1204">
                  <c:v>29575700</c:v>
                </c:pt>
                <c:pt idx="1205">
                  <c:v>18576300</c:v>
                </c:pt>
                <c:pt idx="1206">
                  <c:v>25746300</c:v>
                </c:pt>
                <c:pt idx="1207">
                  <c:v>15214000</c:v>
                </c:pt>
                <c:pt idx="1208">
                  <c:v>28306300</c:v>
                </c:pt>
                <c:pt idx="1209">
                  <c:v>22281600</c:v>
                </c:pt>
                <c:pt idx="1210">
                  <c:v>17697200</c:v>
                </c:pt>
                <c:pt idx="1211">
                  <c:v>19217200</c:v>
                </c:pt>
                <c:pt idx="1212">
                  <c:v>19073900</c:v>
                </c:pt>
                <c:pt idx="1213">
                  <c:v>13567600</c:v>
                </c:pt>
                <c:pt idx="1214">
                  <c:v>36051100</c:v>
                </c:pt>
                <c:pt idx="1215">
                  <c:v>36023600</c:v>
                </c:pt>
                <c:pt idx="1216">
                  <c:v>31484200</c:v>
                </c:pt>
                <c:pt idx="1217">
                  <c:v>17805800</c:v>
                </c:pt>
                <c:pt idx="1218">
                  <c:v>16000100</c:v>
                </c:pt>
                <c:pt idx="1219">
                  <c:v>29845200</c:v>
                </c:pt>
                <c:pt idx="1220">
                  <c:v>18522500</c:v>
                </c:pt>
                <c:pt idx="1221">
                  <c:v>13474700</c:v>
                </c:pt>
                <c:pt idx="1222">
                  <c:v>30592300</c:v>
                </c:pt>
                <c:pt idx="1223">
                  <c:v>15856800</c:v>
                </c:pt>
                <c:pt idx="1224">
                  <c:v>16023500</c:v>
                </c:pt>
                <c:pt idx="1225">
                  <c:v>15378000</c:v>
                </c:pt>
                <c:pt idx="1226">
                  <c:v>43122600</c:v>
                </c:pt>
                <c:pt idx="1227">
                  <c:v>20249000</c:v>
                </c:pt>
                <c:pt idx="1228">
                  <c:v>16130300</c:v>
                </c:pt>
                <c:pt idx="1229">
                  <c:v>12742100</c:v>
                </c:pt>
                <c:pt idx="1230">
                  <c:v>14830500</c:v>
                </c:pt>
                <c:pt idx="1231">
                  <c:v>22719600</c:v>
                </c:pt>
                <c:pt idx="1232">
                  <c:v>20538900</c:v>
                </c:pt>
                <c:pt idx="1233">
                  <c:v>17714400</c:v>
                </c:pt>
                <c:pt idx="1234">
                  <c:v>19358700</c:v>
                </c:pt>
                <c:pt idx="1235">
                  <c:v>21120400</c:v>
                </c:pt>
                <c:pt idx="1236">
                  <c:v>28996100</c:v>
                </c:pt>
                <c:pt idx="1237">
                  <c:v>22114400</c:v>
                </c:pt>
                <c:pt idx="1238">
                  <c:v>22749300</c:v>
                </c:pt>
                <c:pt idx="1239">
                  <c:v>40399400</c:v>
                </c:pt>
                <c:pt idx="1240">
                  <c:v>33065300</c:v>
                </c:pt>
                <c:pt idx="1241">
                  <c:v>27127500</c:v>
                </c:pt>
                <c:pt idx="1242">
                  <c:v>20225200</c:v>
                </c:pt>
                <c:pt idx="1243">
                  <c:v>18443000</c:v>
                </c:pt>
                <c:pt idx="1244">
                  <c:v>19379400</c:v>
                </c:pt>
                <c:pt idx="1245">
                  <c:v>24174300</c:v>
                </c:pt>
                <c:pt idx="1246">
                  <c:v>20112900</c:v>
                </c:pt>
                <c:pt idx="1247">
                  <c:v>21719400</c:v>
                </c:pt>
                <c:pt idx="1248">
                  <c:v>26503600</c:v>
                </c:pt>
                <c:pt idx="1249">
                  <c:v>37910200</c:v>
                </c:pt>
                <c:pt idx="1250">
                  <c:v>79251000</c:v>
                </c:pt>
                <c:pt idx="1251">
                  <c:v>47747000</c:v>
                </c:pt>
                <c:pt idx="1252">
                  <c:v>40899900</c:v>
                </c:pt>
                <c:pt idx="1253">
                  <c:v>43678200</c:v>
                </c:pt>
                <c:pt idx="1254">
                  <c:v>33063700</c:v>
                </c:pt>
                <c:pt idx="1255">
                  <c:v>27498000</c:v>
                </c:pt>
                <c:pt idx="1256">
                  <c:v>23994800</c:v>
                </c:pt>
                <c:pt idx="1257">
                  <c:v>18214300</c:v>
                </c:pt>
                <c:pt idx="1258">
                  <c:v>15508300</c:v>
                </c:pt>
                <c:pt idx="1259">
                  <c:v>16802100</c:v>
                </c:pt>
                <c:pt idx="1260">
                  <c:v>15146400</c:v>
                </c:pt>
                <c:pt idx="1261">
                  <c:v>16034700</c:v>
                </c:pt>
                <c:pt idx="1262">
                  <c:v>18147500</c:v>
                </c:pt>
                <c:pt idx="1263">
                  <c:v>17206300</c:v>
                </c:pt>
                <c:pt idx="1264">
                  <c:v>19448700</c:v>
                </c:pt>
                <c:pt idx="1265">
                  <c:v>16824800</c:v>
                </c:pt>
                <c:pt idx="1266">
                  <c:v>17904100</c:v>
                </c:pt>
                <c:pt idx="1267">
                  <c:v>15745000</c:v>
                </c:pt>
                <c:pt idx="1268">
                  <c:v>20927600</c:v>
                </c:pt>
                <c:pt idx="1269">
                  <c:v>16466900</c:v>
                </c:pt>
                <c:pt idx="1270">
                  <c:v>5813900</c:v>
                </c:pt>
                <c:pt idx="1271">
                  <c:v>17096000</c:v>
                </c:pt>
                <c:pt idx="1272">
                  <c:v>10727400</c:v>
                </c:pt>
                <c:pt idx="1273">
                  <c:v>19073300</c:v>
                </c:pt>
                <c:pt idx="1274">
                  <c:v>50505700</c:v>
                </c:pt>
                <c:pt idx="1275">
                  <c:v>25833200</c:v>
                </c:pt>
                <c:pt idx="1276">
                  <c:v>24027100</c:v>
                </c:pt>
                <c:pt idx="1277">
                  <c:v>22472000</c:v>
                </c:pt>
                <c:pt idx="1278">
                  <c:v>25922800</c:v>
                </c:pt>
                <c:pt idx="1279">
                  <c:v>29497100</c:v>
                </c:pt>
                <c:pt idx="1280">
                  <c:v>19971100</c:v>
                </c:pt>
                <c:pt idx="1281">
                  <c:v>30118600</c:v>
                </c:pt>
                <c:pt idx="1282">
                  <c:v>32608500</c:v>
                </c:pt>
                <c:pt idx="1283">
                  <c:v>22831600</c:v>
                </c:pt>
                <c:pt idx="1284">
                  <c:v>19528500</c:v>
                </c:pt>
                <c:pt idx="1285">
                  <c:v>23880900</c:v>
                </c:pt>
                <c:pt idx="1286">
                  <c:v>18885100</c:v>
                </c:pt>
                <c:pt idx="1287">
                  <c:v>24784300</c:v>
                </c:pt>
                <c:pt idx="1288">
                  <c:v>51983000</c:v>
                </c:pt>
                <c:pt idx="1289">
                  <c:v>38714100</c:v>
                </c:pt>
                <c:pt idx="1290">
                  <c:v>18208300</c:v>
                </c:pt>
                <c:pt idx="1291">
                  <c:v>35529600</c:v>
                </c:pt>
                <c:pt idx="1292">
                  <c:v>31987700</c:v>
                </c:pt>
                <c:pt idx="1293">
                  <c:v>21820500</c:v>
                </c:pt>
                <c:pt idx="1294">
                  <c:v>15975000</c:v>
                </c:pt>
                <c:pt idx="1295">
                  <c:v>15053700</c:v>
                </c:pt>
                <c:pt idx="1296">
                  <c:v>19051700</c:v>
                </c:pt>
                <c:pt idx="1297">
                  <c:v>23412600</c:v>
                </c:pt>
                <c:pt idx="1298">
                  <c:v>19917800</c:v>
                </c:pt>
                <c:pt idx="1299">
                  <c:v>18915200</c:v>
                </c:pt>
                <c:pt idx="1300">
                  <c:v>14554400</c:v>
                </c:pt>
                <c:pt idx="1301">
                  <c:v>30504500</c:v>
                </c:pt>
                <c:pt idx="1302">
                  <c:v>17732300</c:v>
                </c:pt>
                <c:pt idx="1303">
                  <c:v>9523000</c:v>
                </c:pt>
                <c:pt idx="1304">
                  <c:v>13548200</c:v>
                </c:pt>
                <c:pt idx="1305">
                  <c:v>10130200</c:v>
                </c:pt>
                <c:pt idx="1306">
                  <c:v>12059700</c:v>
                </c:pt>
                <c:pt idx="1307">
                  <c:v>16776800</c:v>
                </c:pt>
                <c:pt idx="1308">
                  <c:v>17780800</c:v>
                </c:pt>
                <c:pt idx="1309">
                  <c:v>21084400</c:v>
                </c:pt>
                <c:pt idx="1310">
                  <c:v>12470400</c:v>
                </c:pt>
                <c:pt idx="1311">
                  <c:v>22513700</c:v>
                </c:pt>
                <c:pt idx="1312">
                  <c:v>21750800</c:v>
                </c:pt>
                <c:pt idx="1313">
                  <c:v>18849800</c:v>
                </c:pt>
                <c:pt idx="1314">
                  <c:v>17142500</c:v>
                </c:pt>
                <c:pt idx="1315">
                  <c:v>21211300</c:v>
                </c:pt>
                <c:pt idx="1316">
                  <c:v>18816600</c:v>
                </c:pt>
                <c:pt idx="1317">
                  <c:v>14244100</c:v>
                </c:pt>
                <c:pt idx="1318">
                  <c:v>17610200</c:v>
                </c:pt>
                <c:pt idx="1319">
                  <c:v>34058000</c:v>
                </c:pt>
                <c:pt idx="1320">
                  <c:v>69764100</c:v>
                </c:pt>
                <c:pt idx="1321">
                  <c:v>40669800</c:v>
                </c:pt>
                <c:pt idx="1322">
                  <c:v>28838200</c:v>
                </c:pt>
                <c:pt idx="1323">
                  <c:v>20315300</c:v>
                </c:pt>
                <c:pt idx="1324">
                  <c:v>29683300</c:v>
                </c:pt>
                <c:pt idx="1325">
                  <c:v>15321100</c:v>
                </c:pt>
                <c:pt idx="1326">
                  <c:v>17591500</c:v>
                </c:pt>
                <c:pt idx="1327">
                  <c:v>14391700</c:v>
                </c:pt>
                <c:pt idx="1328">
                  <c:v>16871100</c:v>
                </c:pt>
                <c:pt idx="1329">
                  <c:v>13944900</c:v>
                </c:pt>
                <c:pt idx="1330">
                  <c:v>15413400</c:v>
                </c:pt>
                <c:pt idx="1331">
                  <c:v>15061300</c:v>
                </c:pt>
                <c:pt idx="1332">
                  <c:v>17519100</c:v>
                </c:pt>
                <c:pt idx="1333">
                  <c:v>24639100</c:v>
                </c:pt>
                <c:pt idx="1334">
                  <c:v>15242900</c:v>
                </c:pt>
                <c:pt idx="1335">
                  <c:v>12360700</c:v>
                </c:pt>
                <c:pt idx="1336">
                  <c:v>15920400</c:v>
                </c:pt>
                <c:pt idx="1337">
                  <c:v>13073500</c:v>
                </c:pt>
                <c:pt idx="1338">
                  <c:v>10938600</c:v>
                </c:pt>
                <c:pt idx="1339">
                  <c:v>15779900</c:v>
                </c:pt>
                <c:pt idx="1340">
                  <c:v>11964300</c:v>
                </c:pt>
                <c:pt idx="1341">
                  <c:v>16013200</c:v>
                </c:pt>
                <c:pt idx="1342">
                  <c:v>12324300</c:v>
                </c:pt>
                <c:pt idx="1343">
                  <c:v>10201300</c:v>
                </c:pt>
                <c:pt idx="1344">
                  <c:v>12090600</c:v>
                </c:pt>
                <c:pt idx="1345">
                  <c:v>17522700</c:v>
                </c:pt>
                <c:pt idx="1346">
                  <c:v>13172600</c:v>
                </c:pt>
                <c:pt idx="1347">
                  <c:v>15557400</c:v>
                </c:pt>
                <c:pt idx="1348">
                  <c:v>22373800</c:v>
                </c:pt>
                <c:pt idx="1349">
                  <c:v>13346900</c:v>
                </c:pt>
                <c:pt idx="1350">
                  <c:v>28034700</c:v>
                </c:pt>
                <c:pt idx="1351">
                  <c:v>15272300</c:v>
                </c:pt>
                <c:pt idx="1352">
                  <c:v>17252300</c:v>
                </c:pt>
                <c:pt idx="1353">
                  <c:v>13669400</c:v>
                </c:pt>
                <c:pt idx="1354">
                  <c:v>17711300</c:v>
                </c:pt>
                <c:pt idx="1355">
                  <c:v>13529300</c:v>
                </c:pt>
                <c:pt idx="1356">
                  <c:v>12499700</c:v>
                </c:pt>
                <c:pt idx="1357">
                  <c:v>11638000</c:v>
                </c:pt>
                <c:pt idx="1358">
                  <c:v>18027600</c:v>
                </c:pt>
                <c:pt idx="1359">
                  <c:v>14604100</c:v>
                </c:pt>
                <c:pt idx="1360">
                  <c:v>9571700</c:v>
                </c:pt>
                <c:pt idx="1361">
                  <c:v>10655000</c:v>
                </c:pt>
                <c:pt idx="1362">
                  <c:v>13889700</c:v>
                </c:pt>
                <c:pt idx="1363">
                  <c:v>11648800</c:v>
                </c:pt>
                <c:pt idx="1364">
                  <c:v>10982700</c:v>
                </c:pt>
                <c:pt idx="1365">
                  <c:v>12713800</c:v>
                </c:pt>
                <c:pt idx="1366">
                  <c:v>10248400</c:v>
                </c:pt>
                <c:pt idx="1367">
                  <c:v>9396300</c:v>
                </c:pt>
                <c:pt idx="1368">
                  <c:v>9023000</c:v>
                </c:pt>
                <c:pt idx="1369">
                  <c:v>9806100</c:v>
                </c:pt>
                <c:pt idx="1370">
                  <c:v>19704300</c:v>
                </c:pt>
                <c:pt idx="1371">
                  <c:v>104262500</c:v>
                </c:pt>
                <c:pt idx="1372">
                  <c:v>30266900</c:v>
                </c:pt>
                <c:pt idx="1373">
                  <c:v>26044800</c:v>
                </c:pt>
                <c:pt idx="1374">
                  <c:v>15270500</c:v>
                </c:pt>
                <c:pt idx="1375">
                  <c:v>19680000</c:v>
                </c:pt>
                <c:pt idx="1376">
                  <c:v>22912000</c:v>
                </c:pt>
                <c:pt idx="1377">
                  <c:v>14962600</c:v>
                </c:pt>
                <c:pt idx="1378">
                  <c:v>13419100</c:v>
                </c:pt>
                <c:pt idx="1379">
                  <c:v>15577100</c:v>
                </c:pt>
                <c:pt idx="1380">
                  <c:v>14517400</c:v>
                </c:pt>
                <c:pt idx="1381">
                  <c:v>19283100</c:v>
                </c:pt>
                <c:pt idx="1382">
                  <c:v>9168400</c:v>
                </c:pt>
                <c:pt idx="1383">
                  <c:v>10010700</c:v>
                </c:pt>
                <c:pt idx="1384">
                  <c:v>12259000</c:v>
                </c:pt>
                <c:pt idx="1385">
                  <c:v>16829700</c:v>
                </c:pt>
                <c:pt idx="1386">
                  <c:v>11125100</c:v>
                </c:pt>
                <c:pt idx="1387">
                  <c:v>11523100</c:v>
                </c:pt>
                <c:pt idx="1388">
                  <c:v>10104400</c:v>
                </c:pt>
                <c:pt idx="1389">
                  <c:v>9090300</c:v>
                </c:pt>
                <c:pt idx="1390">
                  <c:v>9411900</c:v>
                </c:pt>
                <c:pt idx="1391">
                  <c:v>8861400</c:v>
                </c:pt>
                <c:pt idx="1392">
                  <c:v>21105400</c:v>
                </c:pt>
                <c:pt idx="1393">
                  <c:v>18398800</c:v>
                </c:pt>
                <c:pt idx="1394">
                  <c:v>9303900</c:v>
                </c:pt>
                <c:pt idx="1395">
                  <c:v>11770300</c:v>
                </c:pt>
                <c:pt idx="1396">
                  <c:v>12270300</c:v>
                </c:pt>
                <c:pt idx="1397">
                  <c:v>7413100</c:v>
                </c:pt>
                <c:pt idx="1398">
                  <c:v>8556100</c:v>
                </c:pt>
                <c:pt idx="1399">
                  <c:v>22217100</c:v>
                </c:pt>
                <c:pt idx="1400">
                  <c:v>15357100</c:v>
                </c:pt>
                <c:pt idx="1401">
                  <c:v>12798700</c:v>
                </c:pt>
                <c:pt idx="1402">
                  <c:v>8863000</c:v>
                </c:pt>
                <c:pt idx="1403">
                  <c:v>15399700</c:v>
                </c:pt>
                <c:pt idx="1404">
                  <c:v>10036400</c:v>
                </c:pt>
                <c:pt idx="1405">
                  <c:v>9528600</c:v>
                </c:pt>
                <c:pt idx="1406">
                  <c:v>6795500</c:v>
                </c:pt>
                <c:pt idx="1407">
                  <c:v>21679400</c:v>
                </c:pt>
                <c:pt idx="1408">
                  <c:v>7791100</c:v>
                </c:pt>
                <c:pt idx="1409">
                  <c:v>7896000</c:v>
                </c:pt>
                <c:pt idx="1410">
                  <c:v>12705500</c:v>
                </c:pt>
                <c:pt idx="1411">
                  <c:v>12059700</c:v>
                </c:pt>
                <c:pt idx="1412">
                  <c:v>19676100</c:v>
                </c:pt>
                <c:pt idx="1413">
                  <c:v>12853600</c:v>
                </c:pt>
                <c:pt idx="1414">
                  <c:v>9216800</c:v>
                </c:pt>
                <c:pt idx="1415">
                  <c:v>11196400</c:v>
                </c:pt>
                <c:pt idx="1416">
                  <c:v>8744800</c:v>
                </c:pt>
                <c:pt idx="1417">
                  <c:v>12655900</c:v>
                </c:pt>
                <c:pt idx="1418">
                  <c:v>15505300</c:v>
                </c:pt>
                <c:pt idx="1419">
                  <c:v>14394600</c:v>
                </c:pt>
                <c:pt idx="1420">
                  <c:v>8393200</c:v>
                </c:pt>
                <c:pt idx="1421">
                  <c:v>5372600</c:v>
                </c:pt>
                <c:pt idx="1422">
                  <c:v>6084800</c:v>
                </c:pt>
                <c:pt idx="1423">
                  <c:v>8058100</c:v>
                </c:pt>
                <c:pt idx="1424">
                  <c:v>14218000</c:v>
                </c:pt>
                <c:pt idx="1425">
                  <c:v>11831800</c:v>
                </c:pt>
                <c:pt idx="1426">
                  <c:v>8549500</c:v>
                </c:pt>
                <c:pt idx="1427">
                  <c:v>8048700</c:v>
                </c:pt>
                <c:pt idx="1428">
                  <c:v>12738700</c:v>
                </c:pt>
                <c:pt idx="1429">
                  <c:v>10979600</c:v>
                </c:pt>
                <c:pt idx="1430">
                  <c:v>7926600</c:v>
                </c:pt>
                <c:pt idx="1431">
                  <c:v>11119600</c:v>
                </c:pt>
                <c:pt idx="1432">
                  <c:v>10842400</c:v>
                </c:pt>
                <c:pt idx="1433">
                  <c:v>8405600</c:v>
                </c:pt>
                <c:pt idx="1434">
                  <c:v>10741500</c:v>
                </c:pt>
                <c:pt idx="1435">
                  <c:v>12488500</c:v>
                </c:pt>
                <c:pt idx="1436">
                  <c:v>21255400</c:v>
                </c:pt>
                <c:pt idx="1437">
                  <c:v>57527600</c:v>
                </c:pt>
                <c:pt idx="1438">
                  <c:v>21170600</c:v>
                </c:pt>
                <c:pt idx="1439">
                  <c:v>15670600</c:v>
                </c:pt>
                <c:pt idx="1440">
                  <c:v>29745300</c:v>
                </c:pt>
                <c:pt idx="1441">
                  <c:v>22883600</c:v>
                </c:pt>
                <c:pt idx="1442">
                  <c:v>20617200</c:v>
                </c:pt>
                <c:pt idx="1443">
                  <c:v>23081000</c:v>
                </c:pt>
                <c:pt idx="1444">
                  <c:v>15077900</c:v>
                </c:pt>
                <c:pt idx="1445">
                  <c:v>15427600</c:v>
                </c:pt>
                <c:pt idx="1446">
                  <c:v>14684600</c:v>
                </c:pt>
                <c:pt idx="1447">
                  <c:v>11419600</c:v>
                </c:pt>
                <c:pt idx="1448">
                  <c:v>6731800</c:v>
                </c:pt>
                <c:pt idx="1449">
                  <c:v>12429900</c:v>
                </c:pt>
                <c:pt idx="1450">
                  <c:v>11638700</c:v>
                </c:pt>
                <c:pt idx="1451">
                  <c:v>12583100</c:v>
                </c:pt>
                <c:pt idx="1452">
                  <c:v>7998800</c:v>
                </c:pt>
                <c:pt idx="1453">
                  <c:v>10276500</c:v>
                </c:pt>
                <c:pt idx="1454">
                  <c:v>11342500</c:v>
                </c:pt>
                <c:pt idx="1455">
                  <c:v>12018600</c:v>
                </c:pt>
                <c:pt idx="1456">
                  <c:v>8277000</c:v>
                </c:pt>
                <c:pt idx="1457">
                  <c:v>14036200</c:v>
                </c:pt>
                <c:pt idx="1458">
                  <c:v>6403600</c:v>
                </c:pt>
                <c:pt idx="1459">
                  <c:v>16087500</c:v>
                </c:pt>
                <c:pt idx="1460">
                  <c:v>10418400</c:v>
                </c:pt>
                <c:pt idx="1461">
                  <c:v>10594400</c:v>
                </c:pt>
                <c:pt idx="1462">
                  <c:v>8863600</c:v>
                </c:pt>
                <c:pt idx="1463">
                  <c:v>16159600</c:v>
                </c:pt>
                <c:pt idx="1464">
                  <c:v>11567900</c:v>
                </c:pt>
                <c:pt idx="1465">
                  <c:v>19319800</c:v>
                </c:pt>
                <c:pt idx="1466">
                  <c:v>13108500</c:v>
                </c:pt>
                <c:pt idx="1467">
                  <c:v>14547400</c:v>
                </c:pt>
                <c:pt idx="1468">
                  <c:v>14040100</c:v>
                </c:pt>
                <c:pt idx="1469">
                  <c:v>7861200</c:v>
                </c:pt>
                <c:pt idx="1470">
                  <c:v>8251700</c:v>
                </c:pt>
                <c:pt idx="1471">
                  <c:v>8059600</c:v>
                </c:pt>
                <c:pt idx="1472">
                  <c:v>6187900</c:v>
                </c:pt>
                <c:pt idx="1473">
                  <c:v>8654400</c:v>
                </c:pt>
                <c:pt idx="1474">
                  <c:v>7845100</c:v>
                </c:pt>
                <c:pt idx="1475">
                  <c:v>7372600</c:v>
                </c:pt>
                <c:pt idx="1476">
                  <c:v>19372900</c:v>
                </c:pt>
                <c:pt idx="1477">
                  <c:v>9992400</c:v>
                </c:pt>
                <c:pt idx="1478">
                  <c:v>16120700</c:v>
                </c:pt>
                <c:pt idx="1479">
                  <c:v>9731600</c:v>
                </c:pt>
                <c:pt idx="1480">
                  <c:v>5951400</c:v>
                </c:pt>
                <c:pt idx="1481">
                  <c:v>11933700</c:v>
                </c:pt>
                <c:pt idx="1482">
                  <c:v>7541400</c:v>
                </c:pt>
                <c:pt idx="1483">
                  <c:v>9278800</c:v>
                </c:pt>
                <c:pt idx="1484">
                  <c:v>9306300</c:v>
                </c:pt>
                <c:pt idx="1485">
                  <c:v>13421400</c:v>
                </c:pt>
                <c:pt idx="1486">
                  <c:v>6283700</c:v>
                </c:pt>
                <c:pt idx="1487">
                  <c:v>6563700</c:v>
                </c:pt>
                <c:pt idx="1488">
                  <c:v>7304300</c:v>
                </c:pt>
                <c:pt idx="1489">
                  <c:v>8021300</c:v>
                </c:pt>
                <c:pt idx="1490">
                  <c:v>6718000</c:v>
                </c:pt>
                <c:pt idx="1491">
                  <c:v>9198900</c:v>
                </c:pt>
                <c:pt idx="1492">
                  <c:v>6393600</c:v>
                </c:pt>
                <c:pt idx="1493">
                  <c:v>7676700</c:v>
                </c:pt>
                <c:pt idx="1494">
                  <c:v>8324900</c:v>
                </c:pt>
                <c:pt idx="1495">
                  <c:v>7147100</c:v>
                </c:pt>
                <c:pt idx="1496">
                  <c:v>12582900</c:v>
                </c:pt>
                <c:pt idx="1497">
                  <c:v>9351100</c:v>
                </c:pt>
                <c:pt idx="1498">
                  <c:v>12817700</c:v>
                </c:pt>
                <c:pt idx="1499">
                  <c:v>20276200</c:v>
                </c:pt>
                <c:pt idx="1500">
                  <c:v>105112500</c:v>
                </c:pt>
                <c:pt idx="1501">
                  <c:v>43837200</c:v>
                </c:pt>
                <c:pt idx="1502">
                  <c:v>29893900</c:v>
                </c:pt>
                <c:pt idx="1503">
                  <c:v>20674800</c:v>
                </c:pt>
                <c:pt idx="1504">
                  <c:v>25518700</c:v>
                </c:pt>
                <c:pt idx="1505">
                  <c:v>36865100</c:v>
                </c:pt>
                <c:pt idx="1506">
                  <c:v>22716700</c:v>
                </c:pt>
                <c:pt idx="1507">
                  <c:v>20340200</c:v>
                </c:pt>
                <c:pt idx="1508">
                  <c:v>16645900</c:v>
                </c:pt>
                <c:pt idx="1509">
                  <c:v>15313800</c:v>
                </c:pt>
                <c:pt idx="1510">
                  <c:v>22740600</c:v>
                </c:pt>
                <c:pt idx="1511">
                  <c:v>10619500</c:v>
                </c:pt>
                <c:pt idx="1512">
                  <c:v>9675000</c:v>
                </c:pt>
                <c:pt idx="1513">
                  <c:v>15144200</c:v>
                </c:pt>
                <c:pt idx="1514">
                  <c:v>9217700</c:v>
                </c:pt>
                <c:pt idx="1515">
                  <c:v>13684600</c:v>
                </c:pt>
                <c:pt idx="1516">
                  <c:v>12163300</c:v>
                </c:pt>
                <c:pt idx="1517">
                  <c:v>14493100</c:v>
                </c:pt>
                <c:pt idx="1518">
                  <c:v>9950900</c:v>
                </c:pt>
                <c:pt idx="1519">
                  <c:v>14280400</c:v>
                </c:pt>
                <c:pt idx="1520">
                  <c:v>24304400</c:v>
                </c:pt>
                <c:pt idx="1521">
                  <c:v>14188300</c:v>
                </c:pt>
                <c:pt idx="1522">
                  <c:v>14035700</c:v>
                </c:pt>
                <c:pt idx="1523">
                  <c:v>16323900</c:v>
                </c:pt>
                <c:pt idx="1524">
                  <c:v>14151900</c:v>
                </c:pt>
                <c:pt idx="1525">
                  <c:v>7814500</c:v>
                </c:pt>
                <c:pt idx="1526">
                  <c:v>14524700</c:v>
                </c:pt>
                <c:pt idx="1527">
                  <c:v>16399500</c:v>
                </c:pt>
                <c:pt idx="1528">
                  <c:v>9765000</c:v>
                </c:pt>
                <c:pt idx="1529">
                  <c:v>11060800</c:v>
                </c:pt>
                <c:pt idx="1530">
                  <c:v>10869700</c:v>
                </c:pt>
                <c:pt idx="1531">
                  <c:v>9955100</c:v>
                </c:pt>
                <c:pt idx="1532">
                  <c:v>12362400</c:v>
                </c:pt>
                <c:pt idx="1533">
                  <c:v>11006200</c:v>
                </c:pt>
                <c:pt idx="1534">
                  <c:v>18912600</c:v>
                </c:pt>
                <c:pt idx="1535">
                  <c:v>12836700</c:v>
                </c:pt>
                <c:pt idx="1536">
                  <c:v>15852100</c:v>
                </c:pt>
                <c:pt idx="1537">
                  <c:v>11906500</c:v>
                </c:pt>
                <c:pt idx="1538">
                  <c:v>19030900</c:v>
                </c:pt>
                <c:pt idx="1539">
                  <c:v>19880000</c:v>
                </c:pt>
                <c:pt idx="1540">
                  <c:v>21854600</c:v>
                </c:pt>
                <c:pt idx="1541">
                  <c:v>13983300</c:v>
                </c:pt>
                <c:pt idx="1542">
                  <c:v>4290500</c:v>
                </c:pt>
                <c:pt idx="1543">
                  <c:v>9797300</c:v>
                </c:pt>
                <c:pt idx="1544">
                  <c:v>10409400</c:v>
                </c:pt>
                <c:pt idx="1545">
                  <c:v>9391200</c:v>
                </c:pt>
                <c:pt idx="1546">
                  <c:v>11050600</c:v>
                </c:pt>
                <c:pt idx="1547">
                  <c:v>10721100</c:v>
                </c:pt>
                <c:pt idx="1548">
                  <c:v>14429500</c:v>
                </c:pt>
                <c:pt idx="1549">
                  <c:v>12582500</c:v>
                </c:pt>
                <c:pt idx="1550">
                  <c:v>13712900</c:v>
                </c:pt>
                <c:pt idx="1551">
                  <c:v>14632400</c:v>
                </c:pt>
                <c:pt idx="1552">
                  <c:v>10865500</c:v>
                </c:pt>
                <c:pt idx="1553">
                  <c:v>11148900</c:v>
                </c:pt>
                <c:pt idx="1554">
                  <c:v>11001300</c:v>
                </c:pt>
                <c:pt idx="1555">
                  <c:v>9814200</c:v>
                </c:pt>
                <c:pt idx="1556">
                  <c:v>11262300</c:v>
                </c:pt>
                <c:pt idx="1557">
                  <c:v>19919900</c:v>
                </c:pt>
                <c:pt idx="1558">
                  <c:v>19303500</c:v>
                </c:pt>
                <c:pt idx="1559">
                  <c:v>17055600</c:v>
                </c:pt>
                <c:pt idx="1560">
                  <c:v>12851800</c:v>
                </c:pt>
                <c:pt idx="1561">
                  <c:v>14887200</c:v>
                </c:pt>
                <c:pt idx="1562">
                  <c:v>12336600</c:v>
                </c:pt>
                <c:pt idx="1563">
                  <c:v>11800800</c:v>
                </c:pt>
                <c:pt idx="1564">
                  <c:v>9739400</c:v>
                </c:pt>
                <c:pt idx="1565">
                  <c:v>7563700</c:v>
                </c:pt>
                <c:pt idx="1566">
                  <c:v>12083800</c:v>
                </c:pt>
                <c:pt idx="1567">
                  <c:v>12033100</c:v>
                </c:pt>
                <c:pt idx="1568">
                  <c:v>14190900</c:v>
                </c:pt>
                <c:pt idx="1569">
                  <c:v>14598200</c:v>
                </c:pt>
                <c:pt idx="1570">
                  <c:v>20468200</c:v>
                </c:pt>
                <c:pt idx="1571">
                  <c:v>87659700</c:v>
                </c:pt>
                <c:pt idx="1572">
                  <c:v>31135100</c:v>
                </c:pt>
                <c:pt idx="1573">
                  <c:v>34860300</c:v>
                </c:pt>
                <c:pt idx="1574">
                  <c:v>14464700</c:v>
                </c:pt>
                <c:pt idx="1575">
                  <c:v>20716400</c:v>
                </c:pt>
                <c:pt idx="1576">
                  <c:v>19621400</c:v>
                </c:pt>
                <c:pt idx="1577">
                  <c:v>12210400</c:v>
                </c:pt>
                <c:pt idx="1578">
                  <c:v>16793600</c:v>
                </c:pt>
                <c:pt idx="1579">
                  <c:v>19068600</c:v>
                </c:pt>
                <c:pt idx="1580">
                  <c:v>17273400</c:v>
                </c:pt>
                <c:pt idx="1581">
                  <c:v>15312000</c:v>
                </c:pt>
                <c:pt idx="1582">
                  <c:v>25155400</c:v>
                </c:pt>
                <c:pt idx="1583">
                  <c:v>19841300</c:v>
                </c:pt>
                <c:pt idx="1584">
                  <c:v>18044300</c:v>
                </c:pt>
                <c:pt idx="1585">
                  <c:v>27234100</c:v>
                </c:pt>
                <c:pt idx="1586">
                  <c:v>33478200</c:v>
                </c:pt>
                <c:pt idx="1587">
                  <c:v>39914700</c:v>
                </c:pt>
                <c:pt idx="1588">
                  <c:v>22973100</c:v>
                </c:pt>
                <c:pt idx="1589">
                  <c:v>14980300</c:v>
                </c:pt>
                <c:pt idx="1590">
                  <c:v>14132200</c:v>
                </c:pt>
                <c:pt idx="1591">
                  <c:v>20361100</c:v>
                </c:pt>
                <c:pt idx="1592">
                  <c:v>41767600</c:v>
                </c:pt>
                <c:pt idx="1593">
                  <c:v>27327600</c:v>
                </c:pt>
                <c:pt idx="1594">
                  <c:v>27445400</c:v>
                </c:pt>
                <c:pt idx="1595">
                  <c:v>32519500</c:v>
                </c:pt>
                <c:pt idx="1596">
                  <c:v>29059100</c:v>
                </c:pt>
                <c:pt idx="1597">
                  <c:v>28768100</c:v>
                </c:pt>
                <c:pt idx="1598">
                  <c:v>28741700</c:v>
                </c:pt>
                <c:pt idx="1599">
                  <c:v>31012700</c:v>
                </c:pt>
                <c:pt idx="1600">
                  <c:v>29980000</c:v>
                </c:pt>
                <c:pt idx="1601">
                  <c:v>28250700</c:v>
                </c:pt>
                <c:pt idx="1602">
                  <c:v>21882600</c:v>
                </c:pt>
                <c:pt idx="1603">
                  <c:v>32815900</c:v>
                </c:pt>
                <c:pt idx="1604">
                  <c:v>25738800</c:v>
                </c:pt>
                <c:pt idx="1605">
                  <c:v>20435300</c:v>
                </c:pt>
                <c:pt idx="1606">
                  <c:v>22069300</c:v>
                </c:pt>
                <c:pt idx="1607">
                  <c:v>20720800</c:v>
                </c:pt>
                <c:pt idx="1608">
                  <c:v>24993400</c:v>
                </c:pt>
                <c:pt idx="1609">
                  <c:v>20027000</c:v>
                </c:pt>
                <c:pt idx="1610">
                  <c:v>17114800</c:v>
                </c:pt>
                <c:pt idx="1611">
                  <c:v>25029700</c:v>
                </c:pt>
                <c:pt idx="1612">
                  <c:v>26014900</c:v>
                </c:pt>
                <c:pt idx="1613">
                  <c:v>25831100</c:v>
                </c:pt>
                <c:pt idx="1614">
                  <c:v>31240800</c:v>
                </c:pt>
                <c:pt idx="1615">
                  <c:v>22233200</c:v>
                </c:pt>
                <c:pt idx="1616">
                  <c:v>15059900</c:v>
                </c:pt>
                <c:pt idx="1617">
                  <c:v>13766200</c:v>
                </c:pt>
                <c:pt idx="1618">
                  <c:v>15822200</c:v>
                </c:pt>
                <c:pt idx="1619">
                  <c:v>21946600</c:v>
                </c:pt>
                <c:pt idx="1620">
                  <c:v>21129500</c:v>
                </c:pt>
                <c:pt idx="1621">
                  <c:v>16755400</c:v>
                </c:pt>
                <c:pt idx="1622">
                  <c:v>28093700</c:v>
                </c:pt>
                <c:pt idx="1623">
                  <c:v>28558000</c:v>
                </c:pt>
                <c:pt idx="1624">
                  <c:v>19019600</c:v>
                </c:pt>
                <c:pt idx="1625">
                  <c:v>15923400</c:v>
                </c:pt>
                <c:pt idx="1626">
                  <c:v>22490600</c:v>
                </c:pt>
                <c:pt idx="1627">
                  <c:v>23364000</c:v>
                </c:pt>
                <c:pt idx="1628">
                  <c:v>29568800</c:v>
                </c:pt>
                <c:pt idx="1629">
                  <c:v>68959100</c:v>
                </c:pt>
                <c:pt idx="1630">
                  <c:v>28231100</c:v>
                </c:pt>
                <c:pt idx="1631">
                  <c:v>17846300</c:v>
                </c:pt>
                <c:pt idx="1632">
                  <c:v>19221900</c:v>
                </c:pt>
                <c:pt idx="1633">
                  <c:v>15531000</c:v>
                </c:pt>
                <c:pt idx="1634">
                  <c:v>16190500</c:v>
                </c:pt>
                <c:pt idx="1635">
                  <c:v>19190300</c:v>
                </c:pt>
                <c:pt idx="1636">
                  <c:v>13839800</c:v>
                </c:pt>
                <c:pt idx="1637">
                  <c:v>13734500</c:v>
                </c:pt>
                <c:pt idx="1638">
                  <c:v>19401700</c:v>
                </c:pt>
                <c:pt idx="1639">
                  <c:v>12364700</c:v>
                </c:pt>
                <c:pt idx="1640">
                  <c:v>15939200</c:v>
                </c:pt>
                <c:pt idx="1641">
                  <c:v>15772400</c:v>
                </c:pt>
                <c:pt idx="1642">
                  <c:v>17386200</c:v>
                </c:pt>
                <c:pt idx="1643">
                  <c:v>26955500</c:v>
                </c:pt>
                <c:pt idx="1644">
                  <c:v>22881700</c:v>
                </c:pt>
                <c:pt idx="1645">
                  <c:v>13310700</c:v>
                </c:pt>
                <c:pt idx="1646">
                  <c:v>20489300</c:v>
                </c:pt>
                <c:pt idx="1647">
                  <c:v>24550900</c:v>
                </c:pt>
                <c:pt idx="1648">
                  <c:v>37254900</c:v>
                </c:pt>
                <c:pt idx="1649">
                  <c:v>39413300</c:v>
                </c:pt>
                <c:pt idx="1650">
                  <c:v>14583600</c:v>
                </c:pt>
                <c:pt idx="1651">
                  <c:v>15318400</c:v>
                </c:pt>
                <c:pt idx="1652">
                  <c:v>28396300</c:v>
                </c:pt>
                <c:pt idx="1653">
                  <c:v>20265100</c:v>
                </c:pt>
                <c:pt idx="1654">
                  <c:v>23211500</c:v>
                </c:pt>
                <c:pt idx="1655">
                  <c:v>20211900</c:v>
                </c:pt>
                <c:pt idx="1656">
                  <c:v>17840700</c:v>
                </c:pt>
                <c:pt idx="1657">
                  <c:v>17480700</c:v>
                </c:pt>
                <c:pt idx="1658">
                  <c:v>23727900</c:v>
                </c:pt>
                <c:pt idx="1659">
                  <c:v>14709400</c:v>
                </c:pt>
                <c:pt idx="1660">
                  <c:v>19342200</c:v>
                </c:pt>
                <c:pt idx="1661">
                  <c:v>20132400</c:v>
                </c:pt>
                <c:pt idx="1662">
                  <c:v>12266100</c:v>
                </c:pt>
                <c:pt idx="1663">
                  <c:v>10543600</c:v>
                </c:pt>
                <c:pt idx="1664">
                  <c:v>19345500</c:v>
                </c:pt>
                <c:pt idx="1665">
                  <c:v>12896600</c:v>
                </c:pt>
                <c:pt idx="1666">
                  <c:v>20549300</c:v>
                </c:pt>
                <c:pt idx="1667">
                  <c:v>16586800</c:v>
                </c:pt>
                <c:pt idx="1668">
                  <c:v>17802600</c:v>
                </c:pt>
                <c:pt idx="1669">
                  <c:v>56913600</c:v>
                </c:pt>
                <c:pt idx="1670">
                  <c:v>27482800</c:v>
                </c:pt>
                <c:pt idx="1671">
                  <c:v>20648000</c:v>
                </c:pt>
                <c:pt idx="1672">
                  <c:v>20779000</c:v>
                </c:pt>
                <c:pt idx="1673">
                  <c:v>14553700</c:v>
                </c:pt>
                <c:pt idx="1674">
                  <c:v>22400000</c:v>
                </c:pt>
                <c:pt idx="1675">
                  <c:v>27940900</c:v>
                </c:pt>
                <c:pt idx="1676">
                  <c:v>109654700</c:v>
                </c:pt>
                <c:pt idx="1677">
                  <c:v>34648800</c:v>
                </c:pt>
                <c:pt idx="1678">
                  <c:v>15238700</c:v>
                </c:pt>
                <c:pt idx="1679">
                  <c:v>22480600</c:v>
                </c:pt>
                <c:pt idx="1680">
                  <c:v>18533200</c:v>
                </c:pt>
                <c:pt idx="1681">
                  <c:v>16579900</c:v>
                </c:pt>
                <c:pt idx="1682">
                  <c:v>24353300</c:v>
                </c:pt>
                <c:pt idx="1683">
                  <c:v>18564800</c:v>
                </c:pt>
                <c:pt idx="1684">
                  <c:v>16867000</c:v>
                </c:pt>
                <c:pt idx="1685">
                  <c:v>19264300</c:v>
                </c:pt>
                <c:pt idx="1686">
                  <c:v>18185200</c:v>
                </c:pt>
                <c:pt idx="1687">
                  <c:v>90266700</c:v>
                </c:pt>
                <c:pt idx="1688">
                  <c:v>23068300</c:v>
                </c:pt>
                <c:pt idx="1689">
                  <c:v>22911300</c:v>
                </c:pt>
                <c:pt idx="1690">
                  <c:v>13566800</c:v>
                </c:pt>
                <c:pt idx="1691">
                  <c:v>10675600</c:v>
                </c:pt>
                <c:pt idx="1692">
                  <c:v>9997400</c:v>
                </c:pt>
                <c:pt idx="1693">
                  <c:v>18624600</c:v>
                </c:pt>
                <c:pt idx="1694">
                  <c:v>15488000</c:v>
                </c:pt>
                <c:pt idx="1695">
                  <c:v>10596700</c:v>
                </c:pt>
                <c:pt idx="1696">
                  <c:v>10024000</c:v>
                </c:pt>
                <c:pt idx="1697">
                  <c:v>10478900</c:v>
                </c:pt>
                <c:pt idx="1698">
                  <c:v>11341100</c:v>
                </c:pt>
                <c:pt idx="1699">
                  <c:v>29298400</c:v>
                </c:pt>
                <c:pt idx="1700">
                  <c:v>20486000</c:v>
                </c:pt>
                <c:pt idx="1701">
                  <c:v>11009500</c:v>
                </c:pt>
                <c:pt idx="1702">
                  <c:v>13259400</c:v>
                </c:pt>
                <c:pt idx="1703">
                  <c:v>10377300</c:v>
                </c:pt>
                <c:pt idx="1704">
                  <c:v>10188500</c:v>
                </c:pt>
                <c:pt idx="1705">
                  <c:v>8572500</c:v>
                </c:pt>
                <c:pt idx="1706">
                  <c:v>17077200</c:v>
                </c:pt>
                <c:pt idx="1707">
                  <c:v>7745400</c:v>
                </c:pt>
                <c:pt idx="1708">
                  <c:v>9758600</c:v>
                </c:pt>
                <c:pt idx="1709">
                  <c:v>20496600</c:v>
                </c:pt>
                <c:pt idx="1710">
                  <c:v>12470500</c:v>
                </c:pt>
                <c:pt idx="1711">
                  <c:v>12532500</c:v>
                </c:pt>
                <c:pt idx="1712">
                  <c:v>13055000</c:v>
                </c:pt>
                <c:pt idx="1713">
                  <c:v>8024400</c:v>
                </c:pt>
                <c:pt idx="1714">
                  <c:v>7468300</c:v>
                </c:pt>
                <c:pt idx="1715">
                  <c:v>10468000</c:v>
                </c:pt>
                <c:pt idx="1716">
                  <c:v>26800000</c:v>
                </c:pt>
                <c:pt idx="1717">
                  <c:v>18760800</c:v>
                </c:pt>
                <c:pt idx="1718">
                  <c:v>17825000</c:v>
                </c:pt>
                <c:pt idx="1719">
                  <c:v>16117300</c:v>
                </c:pt>
                <c:pt idx="1720">
                  <c:v>10744000</c:v>
                </c:pt>
                <c:pt idx="1721">
                  <c:v>10412300</c:v>
                </c:pt>
                <c:pt idx="1722">
                  <c:v>9885500</c:v>
                </c:pt>
                <c:pt idx="1723">
                  <c:v>9418400</c:v>
                </c:pt>
                <c:pt idx="1724">
                  <c:v>14105000</c:v>
                </c:pt>
                <c:pt idx="1725">
                  <c:v>18883300</c:v>
                </c:pt>
                <c:pt idx="1726">
                  <c:v>12753000</c:v>
                </c:pt>
                <c:pt idx="1727">
                  <c:v>19493000</c:v>
                </c:pt>
                <c:pt idx="1728">
                  <c:v>13790000</c:v>
                </c:pt>
                <c:pt idx="1729">
                  <c:v>22379000</c:v>
                </c:pt>
                <c:pt idx="1730">
                  <c:v>64803800</c:v>
                </c:pt>
                <c:pt idx="1731">
                  <c:v>27772800</c:v>
                </c:pt>
                <c:pt idx="1732">
                  <c:v>15456600</c:v>
                </c:pt>
                <c:pt idx="1733">
                  <c:v>11672200</c:v>
                </c:pt>
                <c:pt idx="1734">
                  <c:v>13585100</c:v>
                </c:pt>
                <c:pt idx="1735">
                  <c:v>12923400</c:v>
                </c:pt>
                <c:pt idx="1736">
                  <c:v>18687000</c:v>
                </c:pt>
                <c:pt idx="1737">
                  <c:v>13496800</c:v>
                </c:pt>
                <c:pt idx="1738">
                  <c:v>11202400</c:v>
                </c:pt>
                <c:pt idx="1739">
                  <c:v>15666600</c:v>
                </c:pt>
                <c:pt idx="1740">
                  <c:v>19407700</c:v>
                </c:pt>
                <c:pt idx="1741">
                  <c:v>11355500</c:v>
                </c:pt>
                <c:pt idx="1742">
                  <c:v>8285400</c:v>
                </c:pt>
                <c:pt idx="1743">
                  <c:v>24162400</c:v>
                </c:pt>
                <c:pt idx="1744">
                  <c:v>9805900</c:v>
                </c:pt>
                <c:pt idx="1745">
                  <c:v>14449000</c:v>
                </c:pt>
                <c:pt idx="1746">
                  <c:v>19823800</c:v>
                </c:pt>
                <c:pt idx="1747">
                  <c:v>13005300</c:v>
                </c:pt>
                <c:pt idx="1748">
                  <c:v>9870700</c:v>
                </c:pt>
                <c:pt idx="1749">
                  <c:v>9508400</c:v>
                </c:pt>
                <c:pt idx="1750">
                  <c:v>30719700</c:v>
                </c:pt>
                <c:pt idx="1751">
                  <c:v>18289000</c:v>
                </c:pt>
                <c:pt idx="1752">
                  <c:v>14897700</c:v>
                </c:pt>
                <c:pt idx="1753">
                  <c:v>22804000</c:v>
                </c:pt>
                <c:pt idx="1754">
                  <c:v>19306200</c:v>
                </c:pt>
                <c:pt idx="1755">
                  <c:v>20168100</c:v>
                </c:pt>
                <c:pt idx="1756">
                  <c:v>55935600</c:v>
                </c:pt>
                <c:pt idx="1757">
                  <c:v>86346700</c:v>
                </c:pt>
                <c:pt idx="1758">
                  <c:v>47323500</c:v>
                </c:pt>
                <c:pt idx="1759">
                  <c:v>33813100</c:v>
                </c:pt>
                <c:pt idx="1760">
                  <c:v>34717000</c:v>
                </c:pt>
                <c:pt idx="1761">
                  <c:v>19693600</c:v>
                </c:pt>
                <c:pt idx="1762">
                  <c:v>17096900</c:v>
                </c:pt>
                <c:pt idx="1763">
                  <c:v>21244700</c:v>
                </c:pt>
                <c:pt idx="1764">
                  <c:v>14129200</c:v>
                </c:pt>
                <c:pt idx="1765">
                  <c:v>11060800</c:v>
                </c:pt>
                <c:pt idx="1766">
                  <c:v>9104100</c:v>
                </c:pt>
                <c:pt idx="1767">
                  <c:v>8112900</c:v>
                </c:pt>
                <c:pt idx="1768">
                  <c:v>14275400</c:v>
                </c:pt>
                <c:pt idx="1769">
                  <c:v>11288800</c:v>
                </c:pt>
                <c:pt idx="1770">
                  <c:v>9988700</c:v>
                </c:pt>
                <c:pt idx="1771">
                  <c:v>13874000</c:v>
                </c:pt>
                <c:pt idx="1772">
                  <c:v>17045500</c:v>
                </c:pt>
                <c:pt idx="1773">
                  <c:v>10392100</c:v>
                </c:pt>
                <c:pt idx="1774">
                  <c:v>9053900</c:v>
                </c:pt>
                <c:pt idx="1775">
                  <c:v>15076600</c:v>
                </c:pt>
                <c:pt idx="1776">
                  <c:v>5133300</c:v>
                </c:pt>
                <c:pt idx="1777">
                  <c:v>9968800</c:v>
                </c:pt>
                <c:pt idx="1778">
                  <c:v>9080300</c:v>
                </c:pt>
                <c:pt idx="1779">
                  <c:v>10284000</c:v>
                </c:pt>
                <c:pt idx="1780">
                  <c:v>7136000</c:v>
                </c:pt>
                <c:pt idx="1781">
                  <c:v>6275300</c:v>
                </c:pt>
                <c:pt idx="1782">
                  <c:v>7746200</c:v>
                </c:pt>
                <c:pt idx="1783">
                  <c:v>7454900</c:v>
                </c:pt>
                <c:pt idx="1784">
                  <c:v>9244800</c:v>
                </c:pt>
                <c:pt idx="1785">
                  <c:v>24147200</c:v>
                </c:pt>
                <c:pt idx="1786">
                  <c:v>18020200</c:v>
                </c:pt>
                <c:pt idx="1787">
                  <c:v>17418200</c:v>
                </c:pt>
                <c:pt idx="1788">
                  <c:v>10868700</c:v>
                </c:pt>
                <c:pt idx="1789">
                  <c:v>29099400</c:v>
                </c:pt>
                <c:pt idx="1790">
                  <c:v>11739900</c:v>
                </c:pt>
                <c:pt idx="1791">
                  <c:v>20450300</c:v>
                </c:pt>
                <c:pt idx="1792">
                  <c:v>10349400</c:v>
                </c:pt>
                <c:pt idx="1793">
                  <c:v>9259200</c:v>
                </c:pt>
                <c:pt idx="1794">
                  <c:v>6008600</c:v>
                </c:pt>
                <c:pt idx="1795">
                  <c:v>3661100</c:v>
                </c:pt>
                <c:pt idx="1796">
                  <c:v>6829600</c:v>
                </c:pt>
                <c:pt idx="1797">
                  <c:v>6644800</c:v>
                </c:pt>
                <c:pt idx="1798">
                  <c:v>5329500</c:v>
                </c:pt>
                <c:pt idx="1799">
                  <c:v>4832300</c:v>
                </c:pt>
                <c:pt idx="1800">
                  <c:v>12231600</c:v>
                </c:pt>
                <c:pt idx="1801">
                  <c:v>8317200</c:v>
                </c:pt>
                <c:pt idx="1802">
                  <c:v>9260000</c:v>
                </c:pt>
                <c:pt idx="1803">
                  <c:v>18967600</c:v>
                </c:pt>
                <c:pt idx="1804">
                  <c:v>16955400</c:v>
                </c:pt>
                <c:pt idx="1805">
                  <c:v>61647600</c:v>
                </c:pt>
                <c:pt idx="1806">
                  <c:v>26255100</c:v>
                </c:pt>
                <c:pt idx="1807">
                  <c:v>19097200</c:v>
                </c:pt>
                <c:pt idx="1808">
                  <c:v>29748700</c:v>
                </c:pt>
                <c:pt idx="1809">
                  <c:v>25937300</c:v>
                </c:pt>
                <c:pt idx="1810">
                  <c:v>19476300</c:v>
                </c:pt>
                <c:pt idx="1811">
                  <c:v>21432900</c:v>
                </c:pt>
                <c:pt idx="1812">
                  <c:v>15457900</c:v>
                </c:pt>
                <c:pt idx="1813">
                  <c:v>13564400</c:v>
                </c:pt>
                <c:pt idx="1814">
                  <c:v>13642300</c:v>
                </c:pt>
                <c:pt idx="1815">
                  <c:v>29448500</c:v>
                </c:pt>
                <c:pt idx="1816">
                  <c:v>22427000</c:v>
                </c:pt>
                <c:pt idx="1817">
                  <c:v>19974000</c:v>
                </c:pt>
                <c:pt idx="1818">
                  <c:v>17321500</c:v>
                </c:pt>
                <c:pt idx="1819">
                  <c:v>13820700</c:v>
                </c:pt>
                <c:pt idx="1820">
                  <c:v>13977000</c:v>
                </c:pt>
                <c:pt idx="1821">
                  <c:v>16816300</c:v>
                </c:pt>
                <c:pt idx="1822">
                  <c:v>10999300</c:v>
                </c:pt>
                <c:pt idx="1823">
                  <c:v>16889700</c:v>
                </c:pt>
                <c:pt idx="1824">
                  <c:v>18285200</c:v>
                </c:pt>
                <c:pt idx="1825">
                  <c:v>38253800</c:v>
                </c:pt>
                <c:pt idx="1826">
                  <c:v>73649200</c:v>
                </c:pt>
                <c:pt idx="1827">
                  <c:v>30470000</c:v>
                </c:pt>
                <c:pt idx="1828">
                  <c:v>38044200</c:v>
                </c:pt>
                <c:pt idx="1829">
                  <c:v>27748000</c:v>
                </c:pt>
                <c:pt idx="1830">
                  <c:v>21422600</c:v>
                </c:pt>
                <c:pt idx="1831">
                  <c:v>16072100</c:v>
                </c:pt>
                <c:pt idx="1832">
                  <c:v>25911000</c:v>
                </c:pt>
                <c:pt idx="1833">
                  <c:v>21049600</c:v>
                </c:pt>
                <c:pt idx="1834">
                  <c:v>32669500</c:v>
                </c:pt>
                <c:pt idx="1835">
                  <c:v>18309900</c:v>
                </c:pt>
                <c:pt idx="1836">
                  <c:v>63625700</c:v>
                </c:pt>
                <c:pt idx="1837">
                  <c:v>35323500</c:v>
                </c:pt>
                <c:pt idx="1838">
                  <c:v>24359200</c:v>
                </c:pt>
                <c:pt idx="1839">
                  <c:v>20517000</c:v>
                </c:pt>
                <c:pt idx="1840">
                  <c:v>19379400</c:v>
                </c:pt>
                <c:pt idx="1841">
                  <c:v>22538600</c:v>
                </c:pt>
                <c:pt idx="1842">
                  <c:v>22346200</c:v>
                </c:pt>
                <c:pt idx="1843">
                  <c:v>21722000</c:v>
                </c:pt>
                <c:pt idx="1844">
                  <c:v>22603900</c:v>
                </c:pt>
                <c:pt idx="1845">
                  <c:v>22464200</c:v>
                </c:pt>
                <c:pt idx="1846">
                  <c:v>14722200</c:v>
                </c:pt>
                <c:pt idx="1847">
                  <c:v>15414000</c:v>
                </c:pt>
                <c:pt idx="1848">
                  <c:v>15467200</c:v>
                </c:pt>
                <c:pt idx="1849">
                  <c:v>13216100</c:v>
                </c:pt>
                <c:pt idx="1850">
                  <c:v>15681600</c:v>
                </c:pt>
                <c:pt idx="1851">
                  <c:v>15835600</c:v>
                </c:pt>
                <c:pt idx="1852">
                  <c:v>20721600</c:v>
                </c:pt>
                <c:pt idx="1853">
                  <c:v>24123800</c:v>
                </c:pt>
                <c:pt idx="1854">
                  <c:v>17788600</c:v>
                </c:pt>
                <c:pt idx="1855">
                  <c:v>15475500</c:v>
                </c:pt>
                <c:pt idx="1856">
                  <c:v>19197200</c:v>
                </c:pt>
                <c:pt idx="1857">
                  <c:v>15582600</c:v>
                </c:pt>
                <c:pt idx="1858">
                  <c:v>22034500</c:v>
                </c:pt>
                <c:pt idx="1859">
                  <c:v>12533300</c:v>
                </c:pt>
                <c:pt idx="1860">
                  <c:v>14479800</c:v>
                </c:pt>
                <c:pt idx="1861">
                  <c:v>15261000</c:v>
                </c:pt>
                <c:pt idx="1862">
                  <c:v>15502100</c:v>
                </c:pt>
                <c:pt idx="1863">
                  <c:v>15587900</c:v>
                </c:pt>
                <c:pt idx="1864">
                  <c:v>23964600</c:v>
                </c:pt>
                <c:pt idx="1865">
                  <c:v>16843400</c:v>
                </c:pt>
                <c:pt idx="1866">
                  <c:v>15659500</c:v>
                </c:pt>
                <c:pt idx="1867">
                  <c:v>9495200</c:v>
                </c:pt>
                <c:pt idx="1868">
                  <c:v>9991700</c:v>
                </c:pt>
                <c:pt idx="1869">
                  <c:v>12931200</c:v>
                </c:pt>
                <c:pt idx="1870">
                  <c:v>11108300</c:v>
                </c:pt>
                <c:pt idx="1871">
                  <c:v>9429900</c:v>
                </c:pt>
                <c:pt idx="1872">
                  <c:v>18198600</c:v>
                </c:pt>
                <c:pt idx="1873">
                  <c:v>14171200</c:v>
                </c:pt>
                <c:pt idx="1874">
                  <c:v>11817300</c:v>
                </c:pt>
                <c:pt idx="1875">
                  <c:v>16804100</c:v>
                </c:pt>
                <c:pt idx="1876">
                  <c:v>12407700</c:v>
                </c:pt>
                <c:pt idx="1877">
                  <c:v>11769800</c:v>
                </c:pt>
                <c:pt idx="1878">
                  <c:v>10827000</c:v>
                </c:pt>
                <c:pt idx="1879">
                  <c:v>13340300</c:v>
                </c:pt>
                <c:pt idx="1880">
                  <c:v>31017700</c:v>
                </c:pt>
                <c:pt idx="1881">
                  <c:v>88378800</c:v>
                </c:pt>
                <c:pt idx="1882">
                  <c:v>79649000</c:v>
                </c:pt>
                <c:pt idx="1883">
                  <c:v>30404500</c:v>
                </c:pt>
                <c:pt idx="1884">
                  <c:v>19111100</c:v>
                </c:pt>
                <c:pt idx="1885">
                  <c:v>19586900</c:v>
                </c:pt>
                <c:pt idx="1886">
                  <c:v>21748600</c:v>
                </c:pt>
                <c:pt idx="1887">
                  <c:v>17362300</c:v>
                </c:pt>
                <c:pt idx="1888">
                  <c:v>16749900</c:v>
                </c:pt>
                <c:pt idx="1889">
                  <c:v>17223200</c:v>
                </c:pt>
                <c:pt idx="1890">
                  <c:v>14303900</c:v>
                </c:pt>
                <c:pt idx="1891">
                  <c:v>9836800</c:v>
                </c:pt>
                <c:pt idx="1892">
                  <c:v>21351700</c:v>
                </c:pt>
                <c:pt idx="1893">
                  <c:v>23612300</c:v>
                </c:pt>
                <c:pt idx="1894">
                  <c:v>21551300</c:v>
                </c:pt>
                <c:pt idx="1895">
                  <c:v>12612700</c:v>
                </c:pt>
                <c:pt idx="1896">
                  <c:v>12583400</c:v>
                </c:pt>
                <c:pt idx="1897">
                  <c:v>25656400</c:v>
                </c:pt>
                <c:pt idx="1898">
                  <c:v>13488900</c:v>
                </c:pt>
                <c:pt idx="1899">
                  <c:v>15984400</c:v>
                </c:pt>
                <c:pt idx="1900">
                  <c:v>9113900</c:v>
                </c:pt>
                <c:pt idx="1901">
                  <c:v>8752700</c:v>
                </c:pt>
                <c:pt idx="1902">
                  <c:v>13122700</c:v>
                </c:pt>
                <c:pt idx="1903">
                  <c:v>9472900</c:v>
                </c:pt>
                <c:pt idx="1904">
                  <c:v>21985700</c:v>
                </c:pt>
                <c:pt idx="1905">
                  <c:v>12256100</c:v>
                </c:pt>
                <c:pt idx="1906">
                  <c:v>10538600</c:v>
                </c:pt>
                <c:pt idx="1907">
                  <c:v>12772900</c:v>
                </c:pt>
                <c:pt idx="1908">
                  <c:v>16163600</c:v>
                </c:pt>
                <c:pt idx="1909">
                  <c:v>8717500</c:v>
                </c:pt>
                <c:pt idx="1910">
                  <c:v>6980400</c:v>
                </c:pt>
                <c:pt idx="1911">
                  <c:v>9316600</c:v>
                </c:pt>
                <c:pt idx="1912">
                  <c:v>9579900</c:v>
                </c:pt>
                <c:pt idx="1913">
                  <c:v>9336500</c:v>
                </c:pt>
                <c:pt idx="1914">
                  <c:v>10201300</c:v>
                </c:pt>
                <c:pt idx="1915">
                  <c:v>13273000</c:v>
                </c:pt>
                <c:pt idx="1916">
                  <c:v>12027100</c:v>
                </c:pt>
                <c:pt idx="1917">
                  <c:v>16686200</c:v>
                </c:pt>
                <c:pt idx="1918">
                  <c:v>18548000</c:v>
                </c:pt>
                <c:pt idx="1919">
                  <c:v>23144800</c:v>
                </c:pt>
                <c:pt idx="1920">
                  <c:v>13896900</c:v>
                </c:pt>
                <c:pt idx="1921">
                  <c:v>11176100</c:v>
                </c:pt>
                <c:pt idx="1922">
                  <c:v>9526400</c:v>
                </c:pt>
                <c:pt idx="1923">
                  <c:v>9752900</c:v>
                </c:pt>
                <c:pt idx="1924">
                  <c:v>9978800</c:v>
                </c:pt>
                <c:pt idx="1925">
                  <c:v>8095600</c:v>
                </c:pt>
                <c:pt idx="1926">
                  <c:v>12317400</c:v>
                </c:pt>
                <c:pt idx="1927">
                  <c:v>10609300</c:v>
                </c:pt>
                <c:pt idx="1928">
                  <c:v>12782500</c:v>
                </c:pt>
                <c:pt idx="1929">
                  <c:v>14393700</c:v>
                </c:pt>
                <c:pt idx="1930">
                  <c:v>9223600</c:v>
                </c:pt>
                <c:pt idx="1931">
                  <c:v>9992700</c:v>
                </c:pt>
                <c:pt idx="1932">
                  <c:v>21555900</c:v>
                </c:pt>
                <c:pt idx="1933">
                  <c:v>14933800</c:v>
                </c:pt>
                <c:pt idx="1934">
                  <c:v>14271100</c:v>
                </c:pt>
                <c:pt idx="1935">
                  <c:v>15830100</c:v>
                </c:pt>
                <c:pt idx="1936">
                  <c:v>11583900</c:v>
                </c:pt>
                <c:pt idx="1937">
                  <c:v>10082900</c:v>
                </c:pt>
                <c:pt idx="1938">
                  <c:v>24130400</c:v>
                </c:pt>
                <c:pt idx="1939">
                  <c:v>44275800</c:v>
                </c:pt>
                <c:pt idx="1940">
                  <c:v>29185100</c:v>
                </c:pt>
                <c:pt idx="1941">
                  <c:v>16988300</c:v>
                </c:pt>
                <c:pt idx="1942">
                  <c:v>23203600</c:v>
                </c:pt>
                <c:pt idx="1943">
                  <c:v>11630000</c:v>
                </c:pt>
                <c:pt idx="1944">
                  <c:v>13220500</c:v>
                </c:pt>
                <c:pt idx="1945">
                  <c:v>12040800</c:v>
                </c:pt>
                <c:pt idx="1946">
                  <c:v>9221400</c:v>
                </c:pt>
                <c:pt idx="1947">
                  <c:v>7578400</c:v>
                </c:pt>
                <c:pt idx="1948">
                  <c:v>8634600</c:v>
                </c:pt>
                <c:pt idx="1949">
                  <c:v>11458100</c:v>
                </c:pt>
                <c:pt idx="1950">
                  <c:v>7938300</c:v>
                </c:pt>
                <c:pt idx="1951">
                  <c:v>8995700</c:v>
                </c:pt>
                <c:pt idx="1952">
                  <c:v>8630500</c:v>
                </c:pt>
                <c:pt idx="1953">
                  <c:v>7959300</c:v>
                </c:pt>
                <c:pt idx="1954">
                  <c:v>6084000</c:v>
                </c:pt>
                <c:pt idx="1955">
                  <c:v>11987300</c:v>
                </c:pt>
                <c:pt idx="1956">
                  <c:v>6950300</c:v>
                </c:pt>
                <c:pt idx="1957">
                  <c:v>6891000</c:v>
                </c:pt>
                <c:pt idx="1958">
                  <c:v>8508100</c:v>
                </c:pt>
                <c:pt idx="1959">
                  <c:v>8596300</c:v>
                </c:pt>
                <c:pt idx="1960">
                  <c:v>9962400</c:v>
                </c:pt>
                <c:pt idx="1961">
                  <c:v>6133900</c:v>
                </c:pt>
                <c:pt idx="1962">
                  <c:v>5470200</c:v>
                </c:pt>
                <c:pt idx="1963">
                  <c:v>6379500</c:v>
                </c:pt>
                <c:pt idx="1964">
                  <c:v>6332600</c:v>
                </c:pt>
                <c:pt idx="1965">
                  <c:v>8071900</c:v>
                </c:pt>
                <c:pt idx="1966">
                  <c:v>9157900</c:v>
                </c:pt>
                <c:pt idx="1967">
                  <c:v>15284300</c:v>
                </c:pt>
                <c:pt idx="1968">
                  <c:v>8589700</c:v>
                </c:pt>
                <c:pt idx="1969">
                  <c:v>5060100</c:v>
                </c:pt>
                <c:pt idx="1970">
                  <c:v>7149400</c:v>
                </c:pt>
                <c:pt idx="1971">
                  <c:v>11767200</c:v>
                </c:pt>
                <c:pt idx="1972">
                  <c:v>8168900</c:v>
                </c:pt>
                <c:pt idx="1973">
                  <c:v>7032100</c:v>
                </c:pt>
                <c:pt idx="1974">
                  <c:v>16851600</c:v>
                </c:pt>
                <c:pt idx="1975">
                  <c:v>8240100</c:v>
                </c:pt>
                <c:pt idx="1976">
                  <c:v>13074500</c:v>
                </c:pt>
                <c:pt idx="1977">
                  <c:v>9918700</c:v>
                </c:pt>
                <c:pt idx="1978">
                  <c:v>9810600</c:v>
                </c:pt>
                <c:pt idx="1979">
                  <c:v>12194300</c:v>
                </c:pt>
                <c:pt idx="1980">
                  <c:v>10400300</c:v>
                </c:pt>
                <c:pt idx="1981">
                  <c:v>13052300</c:v>
                </c:pt>
                <c:pt idx="1982">
                  <c:v>15123500</c:v>
                </c:pt>
                <c:pt idx="1983">
                  <c:v>11035700</c:v>
                </c:pt>
                <c:pt idx="1984">
                  <c:v>11264900</c:v>
                </c:pt>
                <c:pt idx="1985">
                  <c:v>9866600</c:v>
                </c:pt>
                <c:pt idx="1986">
                  <c:v>9256100</c:v>
                </c:pt>
                <c:pt idx="1987">
                  <c:v>9372600</c:v>
                </c:pt>
                <c:pt idx="1988">
                  <c:v>9728400</c:v>
                </c:pt>
                <c:pt idx="1989">
                  <c:v>17381300</c:v>
                </c:pt>
                <c:pt idx="1990">
                  <c:v>12006500</c:v>
                </c:pt>
                <c:pt idx="1991">
                  <c:v>10648100</c:v>
                </c:pt>
                <c:pt idx="1992">
                  <c:v>15010400</c:v>
                </c:pt>
                <c:pt idx="1993">
                  <c:v>8098800</c:v>
                </c:pt>
                <c:pt idx="1994">
                  <c:v>9020400</c:v>
                </c:pt>
                <c:pt idx="1995">
                  <c:v>9952100</c:v>
                </c:pt>
                <c:pt idx="1996">
                  <c:v>9423500</c:v>
                </c:pt>
                <c:pt idx="1997">
                  <c:v>6807900</c:v>
                </c:pt>
                <c:pt idx="1998">
                  <c:v>6693600</c:v>
                </c:pt>
                <c:pt idx="1999">
                  <c:v>10359500</c:v>
                </c:pt>
                <c:pt idx="2000">
                  <c:v>11486900</c:v>
                </c:pt>
                <c:pt idx="2001">
                  <c:v>15938400</c:v>
                </c:pt>
                <c:pt idx="2002">
                  <c:v>10918500</c:v>
                </c:pt>
                <c:pt idx="2003">
                  <c:v>17636400</c:v>
                </c:pt>
                <c:pt idx="2004">
                  <c:v>15874500</c:v>
                </c:pt>
                <c:pt idx="2005">
                  <c:v>22676100</c:v>
                </c:pt>
                <c:pt idx="2006">
                  <c:v>48107700</c:v>
                </c:pt>
                <c:pt idx="2007">
                  <c:v>22508400</c:v>
                </c:pt>
                <c:pt idx="2008">
                  <c:v>14832400</c:v>
                </c:pt>
                <c:pt idx="2009">
                  <c:v>14747000</c:v>
                </c:pt>
                <c:pt idx="2010">
                  <c:v>11571400</c:v>
                </c:pt>
                <c:pt idx="2011">
                  <c:v>9774200</c:v>
                </c:pt>
                <c:pt idx="2012">
                  <c:v>11284700</c:v>
                </c:pt>
                <c:pt idx="2013">
                  <c:v>13273800</c:v>
                </c:pt>
                <c:pt idx="2014">
                  <c:v>10565500</c:v>
                </c:pt>
                <c:pt idx="2015">
                  <c:v>11230100</c:v>
                </c:pt>
                <c:pt idx="2016">
                  <c:v>18858400</c:v>
                </c:pt>
                <c:pt idx="2017">
                  <c:v>13972100</c:v>
                </c:pt>
                <c:pt idx="2018">
                  <c:v>13287600</c:v>
                </c:pt>
                <c:pt idx="2019">
                  <c:v>21965600</c:v>
                </c:pt>
                <c:pt idx="2020">
                  <c:v>10743600</c:v>
                </c:pt>
                <c:pt idx="2021">
                  <c:v>16968800</c:v>
                </c:pt>
                <c:pt idx="2022">
                  <c:v>22373500</c:v>
                </c:pt>
                <c:pt idx="2023">
                  <c:v>26162400</c:v>
                </c:pt>
                <c:pt idx="2024">
                  <c:v>26620100</c:v>
                </c:pt>
                <c:pt idx="2025">
                  <c:v>19663700</c:v>
                </c:pt>
                <c:pt idx="2026">
                  <c:v>9979500</c:v>
                </c:pt>
                <c:pt idx="2027">
                  <c:v>7861300</c:v>
                </c:pt>
                <c:pt idx="2028">
                  <c:v>71686600</c:v>
                </c:pt>
                <c:pt idx="2029">
                  <c:v>36213400</c:v>
                </c:pt>
                <c:pt idx="2030">
                  <c:v>34082600</c:v>
                </c:pt>
                <c:pt idx="2031">
                  <c:v>24374800</c:v>
                </c:pt>
                <c:pt idx="2032">
                  <c:v>26133700</c:v>
                </c:pt>
                <c:pt idx="2033">
                  <c:v>26228700</c:v>
                </c:pt>
                <c:pt idx="2034">
                  <c:v>21200500</c:v>
                </c:pt>
                <c:pt idx="2035">
                  <c:v>18408200</c:v>
                </c:pt>
                <c:pt idx="2036">
                  <c:v>26145200</c:v>
                </c:pt>
                <c:pt idx="2037">
                  <c:v>14060600</c:v>
                </c:pt>
                <c:pt idx="2038">
                  <c:v>11710300</c:v>
                </c:pt>
                <c:pt idx="2039">
                  <c:v>11205400</c:v>
                </c:pt>
                <c:pt idx="2040">
                  <c:v>14962100</c:v>
                </c:pt>
                <c:pt idx="2041">
                  <c:v>13052600</c:v>
                </c:pt>
                <c:pt idx="2042">
                  <c:v>29138000</c:v>
                </c:pt>
                <c:pt idx="2043">
                  <c:v>12319500</c:v>
                </c:pt>
                <c:pt idx="2044">
                  <c:v>9537400</c:v>
                </c:pt>
                <c:pt idx="2045">
                  <c:v>10134800</c:v>
                </c:pt>
                <c:pt idx="2046">
                  <c:v>8977600</c:v>
                </c:pt>
                <c:pt idx="2047">
                  <c:v>8589700</c:v>
                </c:pt>
                <c:pt idx="2048">
                  <c:v>8831000</c:v>
                </c:pt>
                <c:pt idx="2049">
                  <c:v>8732900</c:v>
                </c:pt>
                <c:pt idx="2050">
                  <c:v>14541100</c:v>
                </c:pt>
                <c:pt idx="2051">
                  <c:v>9829600</c:v>
                </c:pt>
                <c:pt idx="2052">
                  <c:v>14431900</c:v>
                </c:pt>
                <c:pt idx="2053">
                  <c:v>21422400</c:v>
                </c:pt>
                <c:pt idx="2054">
                  <c:v>22008600</c:v>
                </c:pt>
                <c:pt idx="2055">
                  <c:v>16613400</c:v>
                </c:pt>
                <c:pt idx="2056">
                  <c:v>14669900</c:v>
                </c:pt>
                <c:pt idx="2057">
                  <c:v>14997300</c:v>
                </c:pt>
                <c:pt idx="2058">
                  <c:v>13815400</c:v>
                </c:pt>
                <c:pt idx="2059">
                  <c:v>10439000</c:v>
                </c:pt>
                <c:pt idx="2060">
                  <c:v>15075600</c:v>
                </c:pt>
                <c:pt idx="2061">
                  <c:v>14849800</c:v>
                </c:pt>
                <c:pt idx="2062">
                  <c:v>14896800</c:v>
                </c:pt>
                <c:pt idx="2063">
                  <c:v>19798000</c:v>
                </c:pt>
                <c:pt idx="2064">
                  <c:v>17688900</c:v>
                </c:pt>
                <c:pt idx="2065">
                  <c:v>25674100</c:v>
                </c:pt>
                <c:pt idx="2066">
                  <c:v>31916600</c:v>
                </c:pt>
                <c:pt idx="2067">
                  <c:v>19205800</c:v>
                </c:pt>
                <c:pt idx="2068">
                  <c:v>21377900</c:v>
                </c:pt>
                <c:pt idx="2069">
                  <c:v>16637300</c:v>
                </c:pt>
                <c:pt idx="2070">
                  <c:v>14368700</c:v>
                </c:pt>
                <c:pt idx="2071">
                  <c:v>17558300</c:v>
                </c:pt>
                <c:pt idx="2072">
                  <c:v>14628200</c:v>
                </c:pt>
                <c:pt idx="2073">
                  <c:v>18993000</c:v>
                </c:pt>
                <c:pt idx="2074">
                  <c:v>32803400</c:v>
                </c:pt>
                <c:pt idx="2075">
                  <c:v>23579600</c:v>
                </c:pt>
                <c:pt idx="2076">
                  <c:v>22770500</c:v>
                </c:pt>
                <c:pt idx="2077">
                  <c:v>17194900</c:v>
                </c:pt>
                <c:pt idx="2078">
                  <c:v>24473500</c:v>
                </c:pt>
                <c:pt idx="2079">
                  <c:v>48150300</c:v>
                </c:pt>
                <c:pt idx="2080">
                  <c:v>23516800</c:v>
                </c:pt>
                <c:pt idx="2081">
                  <c:v>15212600</c:v>
                </c:pt>
                <c:pt idx="2082">
                  <c:v>21350400</c:v>
                </c:pt>
                <c:pt idx="2083">
                  <c:v>17602400</c:v>
                </c:pt>
                <c:pt idx="2084">
                  <c:v>16524400</c:v>
                </c:pt>
                <c:pt idx="2085">
                  <c:v>15339000</c:v>
                </c:pt>
                <c:pt idx="2086">
                  <c:v>16913100</c:v>
                </c:pt>
                <c:pt idx="2087">
                  <c:v>15102100</c:v>
                </c:pt>
                <c:pt idx="2088">
                  <c:v>22551000</c:v>
                </c:pt>
                <c:pt idx="2089">
                  <c:v>15394900</c:v>
                </c:pt>
                <c:pt idx="2090">
                  <c:v>17962000</c:v>
                </c:pt>
                <c:pt idx="2091">
                  <c:v>17948000</c:v>
                </c:pt>
                <c:pt idx="2092">
                  <c:v>18255100</c:v>
                </c:pt>
                <c:pt idx="2093">
                  <c:v>18792000</c:v>
                </c:pt>
                <c:pt idx="2094">
                  <c:v>17504000</c:v>
                </c:pt>
                <c:pt idx="2095">
                  <c:v>18780200</c:v>
                </c:pt>
                <c:pt idx="2096">
                  <c:v>17410600</c:v>
                </c:pt>
                <c:pt idx="2097">
                  <c:v>16886000</c:v>
                </c:pt>
                <c:pt idx="2098">
                  <c:v>12583300</c:v>
                </c:pt>
                <c:pt idx="2099">
                  <c:v>15751900</c:v>
                </c:pt>
                <c:pt idx="2100">
                  <c:v>17551500</c:v>
                </c:pt>
                <c:pt idx="2101">
                  <c:v>14678000</c:v>
                </c:pt>
                <c:pt idx="2102">
                  <c:v>25197000</c:v>
                </c:pt>
                <c:pt idx="2103">
                  <c:v>30853100</c:v>
                </c:pt>
                <c:pt idx="2104">
                  <c:v>35946300</c:v>
                </c:pt>
                <c:pt idx="2105">
                  <c:v>20298700</c:v>
                </c:pt>
                <c:pt idx="2106">
                  <c:v>17162100</c:v>
                </c:pt>
                <c:pt idx="2107">
                  <c:v>12993600</c:v>
                </c:pt>
                <c:pt idx="2108">
                  <c:v>18281400</c:v>
                </c:pt>
                <c:pt idx="2109">
                  <c:v>20787500</c:v>
                </c:pt>
                <c:pt idx="2110">
                  <c:v>14225600</c:v>
                </c:pt>
                <c:pt idx="2111">
                  <c:v>17855400</c:v>
                </c:pt>
                <c:pt idx="2112">
                  <c:v>15804300</c:v>
                </c:pt>
                <c:pt idx="2113">
                  <c:v>13208300</c:v>
                </c:pt>
                <c:pt idx="2114">
                  <c:v>12131800</c:v>
                </c:pt>
                <c:pt idx="2115">
                  <c:v>268465400</c:v>
                </c:pt>
                <c:pt idx="2116">
                  <c:v>217520100</c:v>
                </c:pt>
                <c:pt idx="2117">
                  <c:v>159034700</c:v>
                </c:pt>
                <c:pt idx="2118">
                  <c:v>120844100</c:v>
                </c:pt>
                <c:pt idx="2119">
                  <c:v>83315900</c:v>
                </c:pt>
                <c:pt idx="2120">
                  <c:v>117814000</c:v>
                </c:pt>
                <c:pt idx="2121">
                  <c:v>60794000</c:v>
                </c:pt>
                <c:pt idx="2122">
                  <c:v>44306700</c:v>
                </c:pt>
                <c:pt idx="2123">
                  <c:v>258868300</c:v>
                </c:pt>
                <c:pt idx="2124">
                  <c:v>153119600</c:v>
                </c:pt>
                <c:pt idx="2125">
                  <c:v>125776000</c:v>
                </c:pt>
                <c:pt idx="2126">
                  <c:v>63360000</c:v>
                </c:pt>
                <c:pt idx="2127">
                  <c:v>70413600</c:v>
                </c:pt>
                <c:pt idx="2128">
                  <c:v>76504500</c:v>
                </c:pt>
                <c:pt idx="2129">
                  <c:v>176803600</c:v>
                </c:pt>
                <c:pt idx="2130">
                  <c:v>115020400</c:v>
                </c:pt>
                <c:pt idx="2131">
                  <c:v>59106900</c:v>
                </c:pt>
                <c:pt idx="2132">
                  <c:v>43816900</c:v>
                </c:pt>
                <c:pt idx="2133">
                  <c:v>38250900</c:v>
                </c:pt>
                <c:pt idx="2134">
                  <c:v>32608100</c:v>
                </c:pt>
                <c:pt idx="2135">
                  <c:v>24773000</c:v>
                </c:pt>
                <c:pt idx="2136">
                  <c:v>28443000</c:v>
                </c:pt>
                <c:pt idx="2137">
                  <c:v>60506900</c:v>
                </c:pt>
                <c:pt idx="2138">
                  <c:v>23446300</c:v>
                </c:pt>
                <c:pt idx="2139">
                  <c:v>37706800</c:v>
                </c:pt>
                <c:pt idx="2140">
                  <c:v>23816700</c:v>
                </c:pt>
                <c:pt idx="2141">
                  <c:v>24815100</c:v>
                </c:pt>
                <c:pt idx="2142">
                  <c:v>37682200</c:v>
                </c:pt>
                <c:pt idx="2143">
                  <c:v>101830400</c:v>
                </c:pt>
                <c:pt idx="2144">
                  <c:v>52310700</c:v>
                </c:pt>
                <c:pt idx="2145">
                  <c:v>44990300</c:v>
                </c:pt>
                <c:pt idx="2146">
                  <c:v>24010300</c:v>
                </c:pt>
                <c:pt idx="2147">
                  <c:v>32000300</c:v>
                </c:pt>
                <c:pt idx="2148">
                  <c:v>23637900</c:v>
                </c:pt>
                <c:pt idx="2149">
                  <c:v>13601300</c:v>
                </c:pt>
                <c:pt idx="2150">
                  <c:v>22663000</c:v>
                </c:pt>
                <c:pt idx="2151">
                  <c:v>23262800</c:v>
                </c:pt>
                <c:pt idx="2152">
                  <c:v>22968400</c:v>
                </c:pt>
                <c:pt idx="2153">
                  <c:v>16789900</c:v>
                </c:pt>
                <c:pt idx="2154">
                  <c:v>11579000</c:v>
                </c:pt>
                <c:pt idx="2155">
                  <c:v>11117200</c:v>
                </c:pt>
                <c:pt idx="2156">
                  <c:v>11696000</c:v>
                </c:pt>
                <c:pt idx="2157">
                  <c:v>18244400</c:v>
                </c:pt>
                <c:pt idx="2158">
                  <c:v>26119600</c:v>
                </c:pt>
                <c:pt idx="2159">
                  <c:v>15808700</c:v>
                </c:pt>
                <c:pt idx="2160">
                  <c:v>15293000</c:v>
                </c:pt>
                <c:pt idx="2161">
                  <c:v>7970300</c:v>
                </c:pt>
                <c:pt idx="2162">
                  <c:v>10527700</c:v>
                </c:pt>
                <c:pt idx="2163">
                  <c:v>11599800</c:v>
                </c:pt>
                <c:pt idx="2164">
                  <c:v>13408100</c:v>
                </c:pt>
                <c:pt idx="2165">
                  <c:v>14717700</c:v>
                </c:pt>
                <c:pt idx="2166">
                  <c:v>20948000</c:v>
                </c:pt>
                <c:pt idx="2167">
                  <c:v>25042100</c:v>
                </c:pt>
                <c:pt idx="2168">
                  <c:v>16902200</c:v>
                </c:pt>
                <c:pt idx="2169">
                  <c:v>10823800</c:v>
                </c:pt>
                <c:pt idx="2170">
                  <c:v>6327600</c:v>
                </c:pt>
                <c:pt idx="2171">
                  <c:v>18084800</c:v>
                </c:pt>
                <c:pt idx="2172">
                  <c:v>7147800</c:v>
                </c:pt>
                <c:pt idx="2173">
                  <c:v>6055100</c:v>
                </c:pt>
                <c:pt idx="2174">
                  <c:v>7178600</c:v>
                </c:pt>
                <c:pt idx="2175">
                  <c:v>7133100</c:v>
                </c:pt>
                <c:pt idx="2176">
                  <c:v>6298000</c:v>
                </c:pt>
                <c:pt idx="2177">
                  <c:v>8155700</c:v>
                </c:pt>
                <c:pt idx="2178">
                  <c:v>4870300</c:v>
                </c:pt>
                <c:pt idx="2179">
                  <c:v>13214900</c:v>
                </c:pt>
                <c:pt idx="2180">
                  <c:v>26156700</c:v>
                </c:pt>
                <c:pt idx="2181">
                  <c:v>67071300</c:v>
                </c:pt>
              </c:numCache>
            </c:numRef>
          </c:val>
          <c:extLst>
            <c:ext xmlns:c16="http://schemas.microsoft.com/office/drawing/2014/chart" uri="{C3380CC4-5D6E-409C-BE32-E72D297353CC}">
              <c16:uniqueId val="{00000000-BE37-4855-B6FC-34D8B592BCD9}"/>
            </c:ext>
          </c:extLst>
        </c:ser>
        <c:dLbls>
          <c:showLegendKey val="0"/>
          <c:showVal val="0"/>
          <c:showCatName val="0"/>
          <c:showSerName val="0"/>
          <c:showPercent val="0"/>
          <c:showBubbleSize val="0"/>
        </c:dLbls>
        <c:gapWidth val="247"/>
        <c:axId val="925968536"/>
        <c:axId val="925963944"/>
      </c:barChart>
      <c:lineChart>
        <c:grouping val="standard"/>
        <c:varyColors val="0"/>
        <c:ser>
          <c:idx val="0"/>
          <c:order val="0"/>
          <c:tx>
            <c:strRef>
              <c:f>TWTR!$F$1</c:f>
              <c:strCache>
                <c:ptCount val="1"/>
                <c:pt idx="0">
                  <c:v>Adj Close</c:v>
                </c:pt>
              </c:strCache>
            </c:strRef>
          </c:tx>
          <c:spPr>
            <a:ln w="22225" cap="rnd">
              <a:solidFill>
                <a:schemeClr val="accent1"/>
              </a:solidFill>
              <a:round/>
            </a:ln>
            <a:effectLst/>
          </c:spPr>
          <c:marker>
            <c:symbol val="none"/>
          </c:marker>
          <c:cat>
            <c:numRef>
              <c:f>TWTR!$A$2:$A$2183</c:f>
              <c:numCache>
                <c:formatCode>m/d/yyyy</c:formatCode>
                <c:ptCount val="2182"/>
                <c:pt idx="0">
                  <c:v>41585</c:v>
                </c:pt>
                <c:pt idx="1">
                  <c:v>41586</c:v>
                </c:pt>
                <c:pt idx="2">
                  <c:v>41589</c:v>
                </c:pt>
                <c:pt idx="3">
                  <c:v>41590</c:v>
                </c:pt>
                <c:pt idx="4">
                  <c:v>41591</c:v>
                </c:pt>
                <c:pt idx="5">
                  <c:v>41592</c:v>
                </c:pt>
                <c:pt idx="6">
                  <c:v>41593</c:v>
                </c:pt>
                <c:pt idx="7">
                  <c:v>41596</c:v>
                </c:pt>
                <c:pt idx="8">
                  <c:v>41597</c:v>
                </c:pt>
                <c:pt idx="9">
                  <c:v>41598</c:v>
                </c:pt>
                <c:pt idx="10">
                  <c:v>41599</c:v>
                </c:pt>
                <c:pt idx="11">
                  <c:v>41600</c:v>
                </c:pt>
                <c:pt idx="12">
                  <c:v>41603</c:v>
                </c:pt>
                <c:pt idx="13">
                  <c:v>41604</c:v>
                </c:pt>
                <c:pt idx="14">
                  <c:v>41605</c:v>
                </c:pt>
                <c:pt idx="15">
                  <c:v>41607</c:v>
                </c:pt>
                <c:pt idx="16">
                  <c:v>41610</c:v>
                </c:pt>
                <c:pt idx="17">
                  <c:v>41611</c:v>
                </c:pt>
                <c:pt idx="18">
                  <c:v>41612</c:v>
                </c:pt>
                <c:pt idx="19">
                  <c:v>41613</c:v>
                </c:pt>
                <c:pt idx="20">
                  <c:v>41614</c:v>
                </c:pt>
                <c:pt idx="21">
                  <c:v>41617</c:v>
                </c:pt>
                <c:pt idx="22">
                  <c:v>41618</c:v>
                </c:pt>
                <c:pt idx="23">
                  <c:v>41619</c:v>
                </c:pt>
                <c:pt idx="24">
                  <c:v>41620</c:v>
                </c:pt>
                <c:pt idx="25">
                  <c:v>41621</c:v>
                </c:pt>
                <c:pt idx="26">
                  <c:v>41624</c:v>
                </c:pt>
                <c:pt idx="27">
                  <c:v>41625</c:v>
                </c:pt>
                <c:pt idx="28">
                  <c:v>41626</c:v>
                </c:pt>
                <c:pt idx="29">
                  <c:v>41627</c:v>
                </c:pt>
                <c:pt idx="30">
                  <c:v>41628</c:v>
                </c:pt>
                <c:pt idx="31">
                  <c:v>41631</c:v>
                </c:pt>
                <c:pt idx="32">
                  <c:v>41632</c:v>
                </c:pt>
                <c:pt idx="33">
                  <c:v>41634</c:v>
                </c:pt>
                <c:pt idx="34">
                  <c:v>41635</c:v>
                </c:pt>
                <c:pt idx="35">
                  <c:v>41638</c:v>
                </c:pt>
                <c:pt idx="36">
                  <c:v>41639</c:v>
                </c:pt>
                <c:pt idx="37">
                  <c:v>41641</c:v>
                </c:pt>
                <c:pt idx="38">
                  <c:v>41642</c:v>
                </c:pt>
                <c:pt idx="39">
                  <c:v>41645</c:v>
                </c:pt>
                <c:pt idx="40">
                  <c:v>41646</c:v>
                </c:pt>
                <c:pt idx="41">
                  <c:v>41647</c:v>
                </c:pt>
                <c:pt idx="42">
                  <c:v>41648</c:v>
                </c:pt>
                <c:pt idx="43">
                  <c:v>41649</c:v>
                </c:pt>
                <c:pt idx="44">
                  <c:v>41652</c:v>
                </c:pt>
                <c:pt idx="45">
                  <c:v>41653</c:v>
                </c:pt>
                <c:pt idx="46">
                  <c:v>41654</c:v>
                </c:pt>
                <c:pt idx="47">
                  <c:v>41655</c:v>
                </c:pt>
                <c:pt idx="48">
                  <c:v>41656</c:v>
                </c:pt>
                <c:pt idx="49">
                  <c:v>41660</c:v>
                </c:pt>
                <c:pt idx="50">
                  <c:v>41661</c:v>
                </c:pt>
                <c:pt idx="51">
                  <c:v>41662</c:v>
                </c:pt>
                <c:pt idx="52">
                  <c:v>41663</c:v>
                </c:pt>
                <c:pt idx="53">
                  <c:v>41666</c:v>
                </c:pt>
                <c:pt idx="54">
                  <c:v>41667</c:v>
                </c:pt>
                <c:pt idx="55">
                  <c:v>41668</c:v>
                </c:pt>
                <c:pt idx="56">
                  <c:v>41669</c:v>
                </c:pt>
                <c:pt idx="57">
                  <c:v>41670</c:v>
                </c:pt>
                <c:pt idx="58">
                  <c:v>41673</c:v>
                </c:pt>
                <c:pt idx="59">
                  <c:v>41674</c:v>
                </c:pt>
                <c:pt idx="60">
                  <c:v>41675</c:v>
                </c:pt>
                <c:pt idx="61">
                  <c:v>41676</c:v>
                </c:pt>
                <c:pt idx="62">
                  <c:v>41677</c:v>
                </c:pt>
                <c:pt idx="63">
                  <c:v>41680</c:v>
                </c:pt>
                <c:pt idx="64">
                  <c:v>41681</c:v>
                </c:pt>
                <c:pt idx="65">
                  <c:v>41682</c:v>
                </c:pt>
                <c:pt idx="66">
                  <c:v>41683</c:v>
                </c:pt>
                <c:pt idx="67">
                  <c:v>41684</c:v>
                </c:pt>
                <c:pt idx="68">
                  <c:v>41688</c:v>
                </c:pt>
                <c:pt idx="69">
                  <c:v>41689</c:v>
                </c:pt>
                <c:pt idx="70">
                  <c:v>41690</c:v>
                </c:pt>
                <c:pt idx="71">
                  <c:v>41691</c:v>
                </c:pt>
                <c:pt idx="72">
                  <c:v>41694</c:v>
                </c:pt>
                <c:pt idx="73">
                  <c:v>41695</c:v>
                </c:pt>
                <c:pt idx="74">
                  <c:v>41696</c:v>
                </c:pt>
                <c:pt idx="75">
                  <c:v>41697</c:v>
                </c:pt>
                <c:pt idx="76">
                  <c:v>41698</c:v>
                </c:pt>
                <c:pt idx="77">
                  <c:v>41701</c:v>
                </c:pt>
                <c:pt idx="78">
                  <c:v>41702</c:v>
                </c:pt>
                <c:pt idx="79">
                  <c:v>41703</c:v>
                </c:pt>
                <c:pt idx="80">
                  <c:v>41704</c:v>
                </c:pt>
                <c:pt idx="81">
                  <c:v>41705</c:v>
                </c:pt>
                <c:pt idx="82">
                  <c:v>41708</c:v>
                </c:pt>
                <c:pt idx="83">
                  <c:v>41709</c:v>
                </c:pt>
                <c:pt idx="84">
                  <c:v>41710</c:v>
                </c:pt>
                <c:pt idx="85">
                  <c:v>41711</c:v>
                </c:pt>
                <c:pt idx="86">
                  <c:v>41712</c:v>
                </c:pt>
                <c:pt idx="87">
                  <c:v>41715</c:v>
                </c:pt>
                <c:pt idx="88">
                  <c:v>41716</c:v>
                </c:pt>
                <c:pt idx="89">
                  <c:v>41717</c:v>
                </c:pt>
                <c:pt idx="90">
                  <c:v>41718</c:v>
                </c:pt>
                <c:pt idx="91">
                  <c:v>41719</c:v>
                </c:pt>
                <c:pt idx="92">
                  <c:v>41722</c:v>
                </c:pt>
                <c:pt idx="93">
                  <c:v>41723</c:v>
                </c:pt>
                <c:pt idx="94">
                  <c:v>41724</c:v>
                </c:pt>
                <c:pt idx="95">
                  <c:v>41725</c:v>
                </c:pt>
                <c:pt idx="96">
                  <c:v>41726</c:v>
                </c:pt>
                <c:pt idx="97">
                  <c:v>41729</c:v>
                </c:pt>
                <c:pt idx="98">
                  <c:v>41730</c:v>
                </c:pt>
                <c:pt idx="99">
                  <c:v>41731</c:v>
                </c:pt>
                <c:pt idx="100">
                  <c:v>41732</c:v>
                </c:pt>
                <c:pt idx="101">
                  <c:v>41733</c:v>
                </c:pt>
                <c:pt idx="102">
                  <c:v>41736</c:v>
                </c:pt>
                <c:pt idx="103">
                  <c:v>41737</c:v>
                </c:pt>
                <c:pt idx="104">
                  <c:v>41738</c:v>
                </c:pt>
                <c:pt idx="105">
                  <c:v>41739</c:v>
                </c:pt>
                <c:pt idx="106">
                  <c:v>41740</c:v>
                </c:pt>
                <c:pt idx="107">
                  <c:v>41743</c:v>
                </c:pt>
                <c:pt idx="108">
                  <c:v>41744</c:v>
                </c:pt>
                <c:pt idx="109">
                  <c:v>41745</c:v>
                </c:pt>
                <c:pt idx="110">
                  <c:v>41746</c:v>
                </c:pt>
                <c:pt idx="111">
                  <c:v>41750</c:v>
                </c:pt>
                <c:pt idx="112">
                  <c:v>41751</c:v>
                </c:pt>
                <c:pt idx="113">
                  <c:v>41752</c:v>
                </c:pt>
                <c:pt idx="114">
                  <c:v>41753</c:v>
                </c:pt>
                <c:pt idx="115">
                  <c:v>41754</c:v>
                </c:pt>
                <c:pt idx="116">
                  <c:v>41757</c:v>
                </c:pt>
                <c:pt idx="117">
                  <c:v>41758</c:v>
                </c:pt>
                <c:pt idx="118">
                  <c:v>41759</c:v>
                </c:pt>
                <c:pt idx="119">
                  <c:v>41760</c:v>
                </c:pt>
                <c:pt idx="120">
                  <c:v>41761</c:v>
                </c:pt>
                <c:pt idx="121">
                  <c:v>41764</c:v>
                </c:pt>
                <c:pt idx="122">
                  <c:v>41765</c:v>
                </c:pt>
                <c:pt idx="123">
                  <c:v>41766</c:v>
                </c:pt>
                <c:pt idx="124">
                  <c:v>41767</c:v>
                </c:pt>
                <c:pt idx="125">
                  <c:v>41768</c:v>
                </c:pt>
                <c:pt idx="126">
                  <c:v>41771</c:v>
                </c:pt>
                <c:pt idx="127">
                  <c:v>41772</c:v>
                </c:pt>
                <c:pt idx="128">
                  <c:v>41773</c:v>
                </c:pt>
                <c:pt idx="129">
                  <c:v>41774</c:v>
                </c:pt>
                <c:pt idx="130">
                  <c:v>41775</c:v>
                </c:pt>
                <c:pt idx="131">
                  <c:v>41778</c:v>
                </c:pt>
                <c:pt idx="132">
                  <c:v>41779</c:v>
                </c:pt>
                <c:pt idx="133">
                  <c:v>41780</c:v>
                </c:pt>
                <c:pt idx="134">
                  <c:v>41781</c:v>
                </c:pt>
                <c:pt idx="135">
                  <c:v>41782</c:v>
                </c:pt>
                <c:pt idx="136">
                  <c:v>41786</c:v>
                </c:pt>
                <c:pt idx="137">
                  <c:v>41787</c:v>
                </c:pt>
                <c:pt idx="138">
                  <c:v>41788</c:v>
                </c:pt>
                <c:pt idx="139">
                  <c:v>41789</c:v>
                </c:pt>
                <c:pt idx="140">
                  <c:v>41792</c:v>
                </c:pt>
                <c:pt idx="141">
                  <c:v>41793</c:v>
                </c:pt>
                <c:pt idx="142">
                  <c:v>41794</c:v>
                </c:pt>
                <c:pt idx="143">
                  <c:v>41795</c:v>
                </c:pt>
                <c:pt idx="144">
                  <c:v>41796</c:v>
                </c:pt>
                <c:pt idx="145">
                  <c:v>41799</c:v>
                </c:pt>
                <c:pt idx="146">
                  <c:v>41800</c:v>
                </c:pt>
                <c:pt idx="147">
                  <c:v>41801</c:v>
                </c:pt>
                <c:pt idx="148">
                  <c:v>41802</c:v>
                </c:pt>
                <c:pt idx="149">
                  <c:v>41803</c:v>
                </c:pt>
                <c:pt idx="150">
                  <c:v>41806</c:v>
                </c:pt>
                <c:pt idx="151">
                  <c:v>41807</c:v>
                </c:pt>
                <c:pt idx="152">
                  <c:v>41808</c:v>
                </c:pt>
                <c:pt idx="153">
                  <c:v>41809</c:v>
                </c:pt>
                <c:pt idx="154">
                  <c:v>41810</c:v>
                </c:pt>
                <c:pt idx="155">
                  <c:v>41813</c:v>
                </c:pt>
                <c:pt idx="156">
                  <c:v>41814</c:v>
                </c:pt>
                <c:pt idx="157">
                  <c:v>41815</c:v>
                </c:pt>
                <c:pt idx="158">
                  <c:v>41816</c:v>
                </c:pt>
                <c:pt idx="159">
                  <c:v>41817</c:v>
                </c:pt>
                <c:pt idx="160">
                  <c:v>41820</c:v>
                </c:pt>
                <c:pt idx="161">
                  <c:v>41821</c:v>
                </c:pt>
                <c:pt idx="162">
                  <c:v>41822</c:v>
                </c:pt>
                <c:pt idx="163">
                  <c:v>41823</c:v>
                </c:pt>
                <c:pt idx="164">
                  <c:v>41827</c:v>
                </c:pt>
                <c:pt idx="165">
                  <c:v>41828</c:v>
                </c:pt>
                <c:pt idx="166">
                  <c:v>41829</c:v>
                </c:pt>
                <c:pt idx="167">
                  <c:v>41830</c:v>
                </c:pt>
                <c:pt idx="168">
                  <c:v>41831</c:v>
                </c:pt>
                <c:pt idx="169">
                  <c:v>41834</c:v>
                </c:pt>
                <c:pt idx="170">
                  <c:v>41835</c:v>
                </c:pt>
                <c:pt idx="171">
                  <c:v>41836</c:v>
                </c:pt>
                <c:pt idx="172">
                  <c:v>41837</c:v>
                </c:pt>
                <c:pt idx="173">
                  <c:v>41838</c:v>
                </c:pt>
                <c:pt idx="174">
                  <c:v>41841</c:v>
                </c:pt>
                <c:pt idx="175">
                  <c:v>41842</c:v>
                </c:pt>
                <c:pt idx="176">
                  <c:v>41843</c:v>
                </c:pt>
                <c:pt idx="177">
                  <c:v>41844</c:v>
                </c:pt>
                <c:pt idx="178">
                  <c:v>41845</c:v>
                </c:pt>
                <c:pt idx="179">
                  <c:v>41848</c:v>
                </c:pt>
                <c:pt idx="180">
                  <c:v>41849</c:v>
                </c:pt>
                <c:pt idx="181">
                  <c:v>41850</c:v>
                </c:pt>
                <c:pt idx="182">
                  <c:v>41851</c:v>
                </c:pt>
                <c:pt idx="183">
                  <c:v>41852</c:v>
                </c:pt>
                <c:pt idx="184">
                  <c:v>41855</c:v>
                </c:pt>
                <c:pt idx="185">
                  <c:v>41856</c:v>
                </c:pt>
                <c:pt idx="186">
                  <c:v>41857</c:v>
                </c:pt>
                <c:pt idx="187">
                  <c:v>41858</c:v>
                </c:pt>
                <c:pt idx="188">
                  <c:v>41859</c:v>
                </c:pt>
                <c:pt idx="189">
                  <c:v>41862</c:v>
                </c:pt>
                <c:pt idx="190">
                  <c:v>41863</c:v>
                </c:pt>
                <c:pt idx="191">
                  <c:v>41864</c:v>
                </c:pt>
                <c:pt idx="192">
                  <c:v>41865</c:v>
                </c:pt>
                <c:pt idx="193">
                  <c:v>41866</c:v>
                </c:pt>
                <c:pt idx="194">
                  <c:v>41869</c:v>
                </c:pt>
                <c:pt idx="195">
                  <c:v>41870</c:v>
                </c:pt>
                <c:pt idx="196">
                  <c:v>41871</c:v>
                </c:pt>
                <c:pt idx="197">
                  <c:v>41872</c:v>
                </c:pt>
                <c:pt idx="198">
                  <c:v>41873</c:v>
                </c:pt>
                <c:pt idx="199">
                  <c:v>41876</c:v>
                </c:pt>
                <c:pt idx="200">
                  <c:v>41877</c:v>
                </c:pt>
                <c:pt idx="201">
                  <c:v>41878</c:v>
                </c:pt>
                <c:pt idx="202">
                  <c:v>41879</c:v>
                </c:pt>
                <c:pt idx="203">
                  <c:v>41880</c:v>
                </c:pt>
                <c:pt idx="204">
                  <c:v>41884</c:v>
                </c:pt>
                <c:pt idx="205">
                  <c:v>41885</c:v>
                </c:pt>
                <c:pt idx="206">
                  <c:v>41886</c:v>
                </c:pt>
                <c:pt idx="207">
                  <c:v>41887</c:v>
                </c:pt>
                <c:pt idx="208">
                  <c:v>41890</c:v>
                </c:pt>
                <c:pt idx="209">
                  <c:v>41891</c:v>
                </c:pt>
                <c:pt idx="210">
                  <c:v>41892</c:v>
                </c:pt>
                <c:pt idx="211">
                  <c:v>41893</c:v>
                </c:pt>
                <c:pt idx="212">
                  <c:v>41894</c:v>
                </c:pt>
                <c:pt idx="213">
                  <c:v>41897</c:v>
                </c:pt>
                <c:pt idx="214">
                  <c:v>41898</c:v>
                </c:pt>
                <c:pt idx="215">
                  <c:v>41899</c:v>
                </c:pt>
                <c:pt idx="216">
                  <c:v>41900</c:v>
                </c:pt>
                <c:pt idx="217">
                  <c:v>41901</c:v>
                </c:pt>
                <c:pt idx="218">
                  <c:v>41904</c:v>
                </c:pt>
                <c:pt idx="219">
                  <c:v>41905</c:v>
                </c:pt>
                <c:pt idx="220">
                  <c:v>41906</c:v>
                </c:pt>
                <c:pt idx="221">
                  <c:v>41907</c:v>
                </c:pt>
                <c:pt idx="222">
                  <c:v>41908</c:v>
                </c:pt>
                <c:pt idx="223">
                  <c:v>41911</c:v>
                </c:pt>
                <c:pt idx="224">
                  <c:v>41912</c:v>
                </c:pt>
                <c:pt idx="225">
                  <c:v>41913</c:v>
                </c:pt>
                <c:pt idx="226">
                  <c:v>41914</c:v>
                </c:pt>
                <c:pt idx="227">
                  <c:v>41915</c:v>
                </c:pt>
                <c:pt idx="228">
                  <c:v>41918</c:v>
                </c:pt>
                <c:pt idx="229">
                  <c:v>41919</c:v>
                </c:pt>
                <c:pt idx="230">
                  <c:v>41920</c:v>
                </c:pt>
                <c:pt idx="231">
                  <c:v>41921</c:v>
                </c:pt>
                <c:pt idx="232">
                  <c:v>41922</c:v>
                </c:pt>
                <c:pt idx="233">
                  <c:v>41925</c:v>
                </c:pt>
                <c:pt idx="234">
                  <c:v>41926</c:v>
                </c:pt>
                <c:pt idx="235">
                  <c:v>41927</c:v>
                </c:pt>
                <c:pt idx="236">
                  <c:v>41928</c:v>
                </c:pt>
                <c:pt idx="237">
                  <c:v>41929</c:v>
                </c:pt>
                <c:pt idx="238">
                  <c:v>41932</c:v>
                </c:pt>
                <c:pt idx="239">
                  <c:v>41933</c:v>
                </c:pt>
                <c:pt idx="240">
                  <c:v>41934</c:v>
                </c:pt>
                <c:pt idx="241">
                  <c:v>41935</c:v>
                </c:pt>
                <c:pt idx="242">
                  <c:v>41936</c:v>
                </c:pt>
                <c:pt idx="243">
                  <c:v>41939</c:v>
                </c:pt>
                <c:pt idx="244">
                  <c:v>41940</c:v>
                </c:pt>
                <c:pt idx="245">
                  <c:v>41941</c:v>
                </c:pt>
                <c:pt idx="246">
                  <c:v>41942</c:v>
                </c:pt>
                <c:pt idx="247">
                  <c:v>41943</c:v>
                </c:pt>
                <c:pt idx="248">
                  <c:v>41946</c:v>
                </c:pt>
                <c:pt idx="249">
                  <c:v>41947</c:v>
                </c:pt>
                <c:pt idx="250">
                  <c:v>41948</c:v>
                </c:pt>
                <c:pt idx="251">
                  <c:v>41949</c:v>
                </c:pt>
                <c:pt idx="252">
                  <c:v>41950</c:v>
                </c:pt>
                <c:pt idx="253">
                  <c:v>41953</c:v>
                </c:pt>
                <c:pt idx="254">
                  <c:v>41954</c:v>
                </c:pt>
                <c:pt idx="255">
                  <c:v>41955</c:v>
                </c:pt>
                <c:pt idx="256">
                  <c:v>41956</c:v>
                </c:pt>
                <c:pt idx="257">
                  <c:v>41957</c:v>
                </c:pt>
                <c:pt idx="258">
                  <c:v>41960</c:v>
                </c:pt>
                <c:pt idx="259">
                  <c:v>41961</c:v>
                </c:pt>
                <c:pt idx="260">
                  <c:v>41962</c:v>
                </c:pt>
                <c:pt idx="261">
                  <c:v>41963</c:v>
                </c:pt>
                <c:pt idx="262">
                  <c:v>41964</c:v>
                </c:pt>
                <c:pt idx="263">
                  <c:v>41967</c:v>
                </c:pt>
                <c:pt idx="264">
                  <c:v>41968</c:v>
                </c:pt>
                <c:pt idx="265">
                  <c:v>41969</c:v>
                </c:pt>
                <c:pt idx="266">
                  <c:v>41971</c:v>
                </c:pt>
                <c:pt idx="267">
                  <c:v>41974</c:v>
                </c:pt>
                <c:pt idx="268">
                  <c:v>41975</c:v>
                </c:pt>
                <c:pt idx="269">
                  <c:v>41976</c:v>
                </c:pt>
                <c:pt idx="270">
                  <c:v>41977</c:v>
                </c:pt>
                <c:pt idx="271">
                  <c:v>41978</c:v>
                </c:pt>
                <c:pt idx="272">
                  <c:v>41981</c:v>
                </c:pt>
                <c:pt idx="273">
                  <c:v>41982</c:v>
                </c:pt>
                <c:pt idx="274">
                  <c:v>41983</c:v>
                </c:pt>
                <c:pt idx="275">
                  <c:v>41984</c:v>
                </c:pt>
                <c:pt idx="276">
                  <c:v>41985</c:v>
                </c:pt>
                <c:pt idx="277">
                  <c:v>41988</c:v>
                </c:pt>
                <c:pt idx="278">
                  <c:v>41989</c:v>
                </c:pt>
                <c:pt idx="279">
                  <c:v>41990</c:v>
                </c:pt>
                <c:pt idx="280">
                  <c:v>41991</c:v>
                </c:pt>
                <c:pt idx="281">
                  <c:v>41992</c:v>
                </c:pt>
                <c:pt idx="282">
                  <c:v>41995</c:v>
                </c:pt>
                <c:pt idx="283">
                  <c:v>41996</c:v>
                </c:pt>
                <c:pt idx="284">
                  <c:v>41997</c:v>
                </c:pt>
                <c:pt idx="285">
                  <c:v>41999</c:v>
                </c:pt>
                <c:pt idx="286">
                  <c:v>42002</c:v>
                </c:pt>
                <c:pt idx="287">
                  <c:v>42003</c:v>
                </c:pt>
                <c:pt idx="288">
                  <c:v>42004</c:v>
                </c:pt>
                <c:pt idx="289">
                  <c:v>42006</c:v>
                </c:pt>
                <c:pt idx="290">
                  <c:v>42009</c:v>
                </c:pt>
                <c:pt idx="291">
                  <c:v>42010</c:v>
                </c:pt>
                <c:pt idx="292">
                  <c:v>42011</c:v>
                </c:pt>
                <c:pt idx="293">
                  <c:v>42012</c:v>
                </c:pt>
                <c:pt idx="294">
                  <c:v>42013</c:v>
                </c:pt>
                <c:pt idx="295">
                  <c:v>42016</c:v>
                </c:pt>
                <c:pt idx="296">
                  <c:v>42017</c:v>
                </c:pt>
                <c:pt idx="297">
                  <c:v>42018</c:v>
                </c:pt>
                <c:pt idx="298">
                  <c:v>42019</c:v>
                </c:pt>
                <c:pt idx="299">
                  <c:v>42020</c:v>
                </c:pt>
                <c:pt idx="300">
                  <c:v>42024</c:v>
                </c:pt>
                <c:pt idx="301">
                  <c:v>42025</c:v>
                </c:pt>
                <c:pt idx="302">
                  <c:v>42026</c:v>
                </c:pt>
                <c:pt idx="303">
                  <c:v>42027</c:v>
                </c:pt>
                <c:pt idx="304">
                  <c:v>42030</c:v>
                </c:pt>
                <c:pt idx="305">
                  <c:v>42031</c:v>
                </c:pt>
                <c:pt idx="306">
                  <c:v>42032</c:v>
                </c:pt>
                <c:pt idx="307">
                  <c:v>42033</c:v>
                </c:pt>
                <c:pt idx="308">
                  <c:v>42034</c:v>
                </c:pt>
                <c:pt idx="309">
                  <c:v>42037</c:v>
                </c:pt>
                <c:pt idx="310">
                  <c:v>42038</c:v>
                </c:pt>
                <c:pt idx="311">
                  <c:v>42039</c:v>
                </c:pt>
                <c:pt idx="312">
                  <c:v>42040</c:v>
                </c:pt>
                <c:pt idx="313">
                  <c:v>42041</c:v>
                </c:pt>
                <c:pt idx="314">
                  <c:v>42044</c:v>
                </c:pt>
                <c:pt idx="315">
                  <c:v>42045</c:v>
                </c:pt>
                <c:pt idx="316">
                  <c:v>42046</c:v>
                </c:pt>
                <c:pt idx="317">
                  <c:v>42047</c:v>
                </c:pt>
                <c:pt idx="318">
                  <c:v>42048</c:v>
                </c:pt>
                <c:pt idx="319">
                  <c:v>42052</c:v>
                </c:pt>
                <c:pt idx="320">
                  <c:v>42053</c:v>
                </c:pt>
                <c:pt idx="321">
                  <c:v>42054</c:v>
                </c:pt>
                <c:pt idx="322">
                  <c:v>42055</c:v>
                </c:pt>
                <c:pt idx="323">
                  <c:v>42058</c:v>
                </c:pt>
                <c:pt idx="324">
                  <c:v>42059</c:v>
                </c:pt>
                <c:pt idx="325">
                  <c:v>42060</c:v>
                </c:pt>
                <c:pt idx="326">
                  <c:v>42061</c:v>
                </c:pt>
                <c:pt idx="327">
                  <c:v>42062</c:v>
                </c:pt>
                <c:pt idx="328">
                  <c:v>42065</c:v>
                </c:pt>
                <c:pt idx="329">
                  <c:v>42066</c:v>
                </c:pt>
                <c:pt idx="330">
                  <c:v>42067</c:v>
                </c:pt>
                <c:pt idx="331">
                  <c:v>42068</c:v>
                </c:pt>
                <c:pt idx="332">
                  <c:v>42069</c:v>
                </c:pt>
                <c:pt idx="333">
                  <c:v>42072</c:v>
                </c:pt>
                <c:pt idx="334">
                  <c:v>42073</c:v>
                </c:pt>
                <c:pt idx="335">
                  <c:v>42074</c:v>
                </c:pt>
                <c:pt idx="336">
                  <c:v>42075</c:v>
                </c:pt>
                <c:pt idx="337">
                  <c:v>42076</c:v>
                </c:pt>
                <c:pt idx="338">
                  <c:v>42079</c:v>
                </c:pt>
                <c:pt idx="339">
                  <c:v>42080</c:v>
                </c:pt>
                <c:pt idx="340">
                  <c:v>42081</c:v>
                </c:pt>
                <c:pt idx="341">
                  <c:v>42082</c:v>
                </c:pt>
                <c:pt idx="342">
                  <c:v>42083</c:v>
                </c:pt>
                <c:pt idx="343">
                  <c:v>42086</c:v>
                </c:pt>
                <c:pt idx="344">
                  <c:v>42087</c:v>
                </c:pt>
                <c:pt idx="345">
                  <c:v>42088</c:v>
                </c:pt>
                <c:pt idx="346">
                  <c:v>42089</c:v>
                </c:pt>
                <c:pt idx="347">
                  <c:v>42090</c:v>
                </c:pt>
                <c:pt idx="348">
                  <c:v>42093</c:v>
                </c:pt>
                <c:pt idx="349">
                  <c:v>42094</c:v>
                </c:pt>
                <c:pt idx="350">
                  <c:v>42095</c:v>
                </c:pt>
                <c:pt idx="351">
                  <c:v>42096</c:v>
                </c:pt>
                <c:pt idx="352">
                  <c:v>42100</c:v>
                </c:pt>
                <c:pt idx="353">
                  <c:v>42101</c:v>
                </c:pt>
                <c:pt idx="354">
                  <c:v>42102</c:v>
                </c:pt>
                <c:pt idx="355">
                  <c:v>42103</c:v>
                </c:pt>
                <c:pt idx="356">
                  <c:v>42104</c:v>
                </c:pt>
                <c:pt idx="357">
                  <c:v>42107</c:v>
                </c:pt>
                <c:pt idx="358">
                  <c:v>42108</c:v>
                </c:pt>
                <c:pt idx="359">
                  <c:v>42109</c:v>
                </c:pt>
                <c:pt idx="360">
                  <c:v>42110</c:v>
                </c:pt>
                <c:pt idx="361">
                  <c:v>42111</c:v>
                </c:pt>
                <c:pt idx="362">
                  <c:v>42114</c:v>
                </c:pt>
                <c:pt idx="363">
                  <c:v>42115</c:v>
                </c:pt>
                <c:pt idx="364">
                  <c:v>42116</c:v>
                </c:pt>
                <c:pt idx="365">
                  <c:v>42117</c:v>
                </c:pt>
                <c:pt idx="366">
                  <c:v>42118</c:v>
                </c:pt>
                <c:pt idx="367">
                  <c:v>42121</c:v>
                </c:pt>
                <c:pt idx="368">
                  <c:v>42122</c:v>
                </c:pt>
                <c:pt idx="369">
                  <c:v>42123</c:v>
                </c:pt>
                <c:pt idx="370">
                  <c:v>42124</c:v>
                </c:pt>
                <c:pt idx="371">
                  <c:v>42125</c:v>
                </c:pt>
                <c:pt idx="372">
                  <c:v>42128</c:v>
                </c:pt>
                <c:pt idx="373">
                  <c:v>42129</c:v>
                </c:pt>
                <c:pt idx="374">
                  <c:v>42130</c:v>
                </c:pt>
                <c:pt idx="375">
                  <c:v>42131</c:v>
                </c:pt>
                <c:pt idx="376">
                  <c:v>42132</c:v>
                </c:pt>
                <c:pt idx="377">
                  <c:v>42135</c:v>
                </c:pt>
                <c:pt idx="378">
                  <c:v>42136</c:v>
                </c:pt>
                <c:pt idx="379">
                  <c:v>42137</c:v>
                </c:pt>
                <c:pt idx="380">
                  <c:v>42138</c:v>
                </c:pt>
                <c:pt idx="381">
                  <c:v>42139</c:v>
                </c:pt>
                <c:pt idx="382">
                  <c:v>42142</c:v>
                </c:pt>
                <c:pt idx="383">
                  <c:v>42143</c:v>
                </c:pt>
                <c:pt idx="384">
                  <c:v>42144</c:v>
                </c:pt>
                <c:pt idx="385">
                  <c:v>42145</c:v>
                </c:pt>
                <c:pt idx="386">
                  <c:v>42146</c:v>
                </c:pt>
                <c:pt idx="387">
                  <c:v>42150</c:v>
                </c:pt>
                <c:pt idx="388">
                  <c:v>42151</c:v>
                </c:pt>
                <c:pt idx="389">
                  <c:v>42152</c:v>
                </c:pt>
                <c:pt idx="390">
                  <c:v>42153</c:v>
                </c:pt>
                <c:pt idx="391">
                  <c:v>42156</c:v>
                </c:pt>
                <c:pt idx="392">
                  <c:v>42157</c:v>
                </c:pt>
                <c:pt idx="393">
                  <c:v>42158</c:v>
                </c:pt>
                <c:pt idx="394">
                  <c:v>42159</c:v>
                </c:pt>
                <c:pt idx="395">
                  <c:v>42160</c:v>
                </c:pt>
                <c:pt idx="396">
                  <c:v>42163</c:v>
                </c:pt>
                <c:pt idx="397">
                  <c:v>42164</c:v>
                </c:pt>
                <c:pt idx="398">
                  <c:v>42165</c:v>
                </c:pt>
                <c:pt idx="399">
                  <c:v>42166</c:v>
                </c:pt>
                <c:pt idx="400">
                  <c:v>42167</c:v>
                </c:pt>
                <c:pt idx="401">
                  <c:v>42170</c:v>
                </c:pt>
                <c:pt idx="402">
                  <c:v>42171</c:v>
                </c:pt>
                <c:pt idx="403">
                  <c:v>42172</c:v>
                </c:pt>
                <c:pt idx="404">
                  <c:v>42173</c:v>
                </c:pt>
                <c:pt idx="405">
                  <c:v>42174</c:v>
                </c:pt>
                <c:pt idx="406">
                  <c:v>42177</c:v>
                </c:pt>
                <c:pt idx="407">
                  <c:v>42178</c:v>
                </c:pt>
                <c:pt idx="408">
                  <c:v>42179</c:v>
                </c:pt>
                <c:pt idx="409">
                  <c:v>42180</c:v>
                </c:pt>
                <c:pt idx="410">
                  <c:v>42181</c:v>
                </c:pt>
                <c:pt idx="411">
                  <c:v>42184</c:v>
                </c:pt>
                <c:pt idx="412">
                  <c:v>42185</c:v>
                </c:pt>
                <c:pt idx="413">
                  <c:v>42186</c:v>
                </c:pt>
                <c:pt idx="414">
                  <c:v>42187</c:v>
                </c:pt>
                <c:pt idx="415">
                  <c:v>42191</c:v>
                </c:pt>
                <c:pt idx="416">
                  <c:v>42192</c:v>
                </c:pt>
                <c:pt idx="417">
                  <c:v>42193</c:v>
                </c:pt>
                <c:pt idx="418">
                  <c:v>42194</c:v>
                </c:pt>
                <c:pt idx="419">
                  <c:v>42195</c:v>
                </c:pt>
                <c:pt idx="420">
                  <c:v>42198</c:v>
                </c:pt>
                <c:pt idx="421">
                  <c:v>42199</c:v>
                </c:pt>
                <c:pt idx="422">
                  <c:v>42200</c:v>
                </c:pt>
                <c:pt idx="423">
                  <c:v>42201</c:v>
                </c:pt>
                <c:pt idx="424">
                  <c:v>42202</c:v>
                </c:pt>
                <c:pt idx="425">
                  <c:v>42205</c:v>
                </c:pt>
                <c:pt idx="426">
                  <c:v>42206</c:v>
                </c:pt>
                <c:pt idx="427">
                  <c:v>42207</c:v>
                </c:pt>
                <c:pt idx="428">
                  <c:v>42208</c:v>
                </c:pt>
                <c:pt idx="429">
                  <c:v>42209</c:v>
                </c:pt>
                <c:pt idx="430">
                  <c:v>42212</c:v>
                </c:pt>
                <c:pt idx="431">
                  <c:v>42213</c:v>
                </c:pt>
                <c:pt idx="432">
                  <c:v>42214</c:v>
                </c:pt>
                <c:pt idx="433">
                  <c:v>42215</c:v>
                </c:pt>
                <c:pt idx="434">
                  <c:v>42216</c:v>
                </c:pt>
                <c:pt idx="435">
                  <c:v>42219</c:v>
                </c:pt>
                <c:pt idx="436">
                  <c:v>42220</c:v>
                </c:pt>
                <c:pt idx="437">
                  <c:v>42221</c:v>
                </c:pt>
                <c:pt idx="438">
                  <c:v>42222</c:v>
                </c:pt>
                <c:pt idx="439">
                  <c:v>42223</c:v>
                </c:pt>
                <c:pt idx="440">
                  <c:v>42226</c:v>
                </c:pt>
                <c:pt idx="441">
                  <c:v>42227</c:v>
                </c:pt>
                <c:pt idx="442">
                  <c:v>42228</c:v>
                </c:pt>
                <c:pt idx="443">
                  <c:v>42229</c:v>
                </c:pt>
                <c:pt idx="444">
                  <c:v>42230</c:v>
                </c:pt>
                <c:pt idx="445">
                  <c:v>42233</c:v>
                </c:pt>
                <c:pt idx="446">
                  <c:v>42234</c:v>
                </c:pt>
                <c:pt idx="447">
                  <c:v>42235</c:v>
                </c:pt>
                <c:pt idx="448">
                  <c:v>42236</c:v>
                </c:pt>
                <c:pt idx="449">
                  <c:v>42237</c:v>
                </c:pt>
                <c:pt idx="450">
                  <c:v>42240</c:v>
                </c:pt>
                <c:pt idx="451">
                  <c:v>42241</c:v>
                </c:pt>
                <c:pt idx="452">
                  <c:v>42242</c:v>
                </c:pt>
                <c:pt idx="453">
                  <c:v>42243</c:v>
                </c:pt>
                <c:pt idx="454">
                  <c:v>42244</c:v>
                </c:pt>
                <c:pt idx="455">
                  <c:v>42247</c:v>
                </c:pt>
                <c:pt idx="456">
                  <c:v>42248</c:v>
                </c:pt>
                <c:pt idx="457">
                  <c:v>42249</c:v>
                </c:pt>
                <c:pt idx="458">
                  <c:v>42250</c:v>
                </c:pt>
                <c:pt idx="459">
                  <c:v>42251</c:v>
                </c:pt>
                <c:pt idx="460">
                  <c:v>42255</c:v>
                </c:pt>
                <c:pt idx="461">
                  <c:v>42256</c:v>
                </c:pt>
                <c:pt idx="462">
                  <c:v>42257</c:v>
                </c:pt>
                <c:pt idx="463">
                  <c:v>42258</c:v>
                </c:pt>
                <c:pt idx="464">
                  <c:v>42261</c:v>
                </c:pt>
                <c:pt idx="465">
                  <c:v>42262</c:v>
                </c:pt>
                <c:pt idx="466">
                  <c:v>42263</c:v>
                </c:pt>
                <c:pt idx="467">
                  <c:v>42264</c:v>
                </c:pt>
                <c:pt idx="468">
                  <c:v>42265</c:v>
                </c:pt>
                <c:pt idx="469">
                  <c:v>42268</c:v>
                </c:pt>
                <c:pt idx="470">
                  <c:v>42269</c:v>
                </c:pt>
                <c:pt idx="471">
                  <c:v>42270</c:v>
                </c:pt>
                <c:pt idx="472">
                  <c:v>42271</c:v>
                </c:pt>
                <c:pt idx="473">
                  <c:v>42272</c:v>
                </c:pt>
                <c:pt idx="474">
                  <c:v>42275</c:v>
                </c:pt>
                <c:pt idx="475">
                  <c:v>42276</c:v>
                </c:pt>
                <c:pt idx="476">
                  <c:v>42277</c:v>
                </c:pt>
                <c:pt idx="477">
                  <c:v>42278</c:v>
                </c:pt>
                <c:pt idx="478">
                  <c:v>42279</c:v>
                </c:pt>
                <c:pt idx="479">
                  <c:v>42282</c:v>
                </c:pt>
                <c:pt idx="480">
                  <c:v>42283</c:v>
                </c:pt>
                <c:pt idx="481">
                  <c:v>42284</c:v>
                </c:pt>
                <c:pt idx="482">
                  <c:v>42285</c:v>
                </c:pt>
                <c:pt idx="483">
                  <c:v>42286</c:v>
                </c:pt>
                <c:pt idx="484">
                  <c:v>42289</c:v>
                </c:pt>
                <c:pt idx="485">
                  <c:v>42290</c:v>
                </c:pt>
                <c:pt idx="486">
                  <c:v>42291</c:v>
                </c:pt>
                <c:pt idx="487">
                  <c:v>42292</c:v>
                </c:pt>
                <c:pt idx="488">
                  <c:v>42293</c:v>
                </c:pt>
                <c:pt idx="489">
                  <c:v>42296</c:v>
                </c:pt>
                <c:pt idx="490">
                  <c:v>42297</c:v>
                </c:pt>
                <c:pt idx="491">
                  <c:v>42298</c:v>
                </c:pt>
                <c:pt idx="492">
                  <c:v>42299</c:v>
                </c:pt>
                <c:pt idx="493">
                  <c:v>42300</c:v>
                </c:pt>
                <c:pt idx="494">
                  <c:v>42303</c:v>
                </c:pt>
                <c:pt idx="495">
                  <c:v>42304</c:v>
                </c:pt>
                <c:pt idx="496">
                  <c:v>42305</c:v>
                </c:pt>
                <c:pt idx="497">
                  <c:v>42306</c:v>
                </c:pt>
                <c:pt idx="498">
                  <c:v>42307</c:v>
                </c:pt>
                <c:pt idx="499">
                  <c:v>42310</c:v>
                </c:pt>
                <c:pt idx="500">
                  <c:v>42311</c:v>
                </c:pt>
                <c:pt idx="501">
                  <c:v>42312</c:v>
                </c:pt>
                <c:pt idx="502">
                  <c:v>42313</c:v>
                </c:pt>
                <c:pt idx="503">
                  <c:v>42314</c:v>
                </c:pt>
                <c:pt idx="504">
                  <c:v>42317</c:v>
                </c:pt>
                <c:pt idx="505">
                  <c:v>42318</c:v>
                </c:pt>
                <c:pt idx="506">
                  <c:v>42319</c:v>
                </c:pt>
                <c:pt idx="507">
                  <c:v>42320</c:v>
                </c:pt>
                <c:pt idx="508">
                  <c:v>42321</c:v>
                </c:pt>
                <c:pt idx="509">
                  <c:v>42324</c:v>
                </c:pt>
                <c:pt idx="510">
                  <c:v>42325</c:v>
                </c:pt>
                <c:pt idx="511">
                  <c:v>42326</c:v>
                </c:pt>
                <c:pt idx="512">
                  <c:v>42327</c:v>
                </c:pt>
                <c:pt idx="513">
                  <c:v>42328</c:v>
                </c:pt>
                <c:pt idx="514">
                  <c:v>42331</c:v>
                </c:pt>
                <c:pt idx="515">
                  <c:v>42332</c:v>
                </c:pt>
                <c:pt idx="516">
                  <c:v>42333</c:v>
                </c:pt>
                <c:pt idx="517">
                  <c:v>42335</c:v>
                </c:pt>
                <c:pt idx="518">
                  <c:v>42338</c:v>
                </c:pt>
                <c:pt idx="519">
                  <c:v>42339</c:v>
                </c:pt>
                <c:pt idx="520">
                  <c:v>42340</c:v>
                </c:pt>
                <c:pt idx="521">
                  <c:v>42341</c:v>
                </c:pt>
                <c:pt idx="522">
                  <c:v>42342</c:v>
                </c:pt>
                <c:pt idx="523">
                  <c:v>42345</c:v>
                </c:pt>
                <c:pt idx="524">
                  <c:v>42346</c:v>
                </c:pt>
                <c:pt idx="525">
                  <c:v>42347</c:v>
                </c:pt>
                <c:pt idx="526">
                  <c:v>42348</c:v>
                </c:pt>
                <c:pt idx="527">
                  <c:v>42349</c:v>
                </c:pt>
                <c:pt idx="528">
                  <c:v>42352</c:v>
                </c:pt>
                <c:pt idx="529">
                  <c:v>42353</c:v>
                </c:pt>
                <c:pt idx="530">
                  <c:v>42354</c:v>
                </c:pt>
                <c:pt idx="531">
                  <c:v>42355</c:v>
                </c:pt>
                <c:pt idx="532">
                  <c:v>42356</c:v>
                </c:pt>
                <c:pt idx="533">
                  <c:v>42359</c:v>
                </c:pt>
                <c:pt idx="534">
                  <c:v>42360</c:v>
                </c:pt>
                <c:pt idx="535">
                  <c:v>42361</c:v>
                </c:pt>
                <c:pt idx="536">
                  <c:v>42362</c:v>
                </c:pt>
                <c:pt idx="537">
                  <c:v>42366</c:v>
                </c:pt>
                <c:pt idx="538">
                  <c:v>42367</c:v>
                </c:pt>
                <c:pt idx="539">
                  <c:v>42368</c:v>
                </c:pt>
                <c:pt idx="540">
                  <c:v>42369</c:v>
                </c:pt>
                <c:pt idx="541">
                  <c:v>42373</c:v>
                </c:pt>
                <c:pt idx="542">
                  <c:v>42374</c:v>
                </c:pt>
                <c:pt idx="543">
                  <c:v>42375</c:v>
                </c:pt>
                <c:pt idx="544">
                  <c:v>42376</c:v>
                </c:pt>
                <c:pt idx="545">
                  <c:v>42377</c:v>
                </c:pt>
                <c:pt idx="546">
                  <c:v>42380</c:v>
                </c:pt>
                <c:pt idx="547">
                  <c:v>42381</c:v>
                </c:pt>
                <c:pt idx="548">
                  <c:v>42382</c:v>
                </c:pt>
                <c:pt idx="549">
                  <c:v>42383</c:v>
                </c:pt>
                <c:pt idx="550">
                  <c:v>42384</c:v>
                </c:pt>
                <c:pt idx="551">
                  <c:v>42388</c:v>
                </c:pt>
                <c:pt idx="552">
                  <c:v>42389</c:v>
                </c:pt>
                <c:pt idx="553">
                  <c:v>42390</c:v>
                </c:pt>
                <c:pt idx="554">
                  <c:v>42391</c:v>
                </c:pt>
                <c:pt idx="555">
                  <c:v>42394</c:v>
                </c:pt>
                <c:pt idx="556">
                  <c:v>42395</c:v>
                </c:pt>
                <c:pt idx="557">
                  <c:v>42396</c:v>
                </c:pt>
                <c:pt idx="558">
                  <c:v>42397</c:v>
                </c:pt>
                <c:pt idx="559">
                  <c:v>42398</c:v>
                </c:pt>
                <c:pt idx="560">
                  <c:v>42401</c:v>
                </c:pt>
                <c:pt idx="561">
                  <c:v>42402</c:v>
                </c:pt>
                <c:pt idx="562">
                  <c:v>42403</c:v>
                </c:pt>
                <c:pt idx="563">
                  <c:v>42404</c:v>
                </c:pt>
                <c:pt idx="564">
                  <c:v>42405</c:v>
                </c:pt>
                <c:pt idx="565">
                  <c:v>42408</c:v>
                </c:pt>
                <c:pt idx="566">
                  <c:v>42409</c:v>
                </c:pt>
                <c:pt idx="567">
                  <c:v>42410</c:v>
                </c:pt>
                <c:pt idx="568">
                  <c:v>42411</c:v>
                </c:pt>
                <c:pt idx="569">
                  <c:v>42412</c:v>
                </c:pt>
                <c:pt idx="570">
                  <c:v>42416</c:v>
                </c:pt>
                <c:pt idx="571">
                  <c:v>42417</c:v>
                </c:pt>
                <c:pt idx="572">
                  <c:v>42418</c:v>
                </c:pt>
                <c:pt idx="573">
                  <c:v>42419</c:v>
                </c:pt>
                <c:pt idx="574">
                  <c:v>42422</c:v>
                </c:pt>
                <c:pt idx="575">
                  <c:v>42423</c:v>
                </c:pt>
                <c:pt idx="576">
                  <c:v>42424</c:v>
                </c:pt>
                <c:pt idx="577">
                  <c:v>42425</c:v>
                </c:pt>
                <c:pt idx="578">
                  <c:v>42426</c:v>
                </c:pt>
                <c:pt idx="579">
                  <c:v>42429</c:v>
                </c:pt>
                <c:pt idx="580">
                  <c:v>42430</c:v>
                </c:pt>
                <c:pt idx="581">
                  <c:v>42431</c:v>
                </c:pt>
                <c:pt idx="582">
                  <c:v>42432</c:v>
                </c:pt>
                <c:pt idx="583">
                  <c:v>42433</c:v>
                </c:pt>
                <c:pt idx="584">
                  <c:v>42436</c:v>
                </c:pt>
                <c:pt idx="585">
                  <c:v>42437</c:v>
                </c:pt>
                <c:pt idx="586">
                  <c:v>42438</c:v>
                </c:pt>
                <c:pt idx="587">
                  <c:v>42439</c:v>
                </c:pt>
                <c:pt idx="588">
                  <c:v>42440</c:v>
                </c:pt>
                <c:pt idx="589">
                  <c:v>42443</c:v>
                </c:pt>
                <c:pt idx="590">
                  <c:v>42444</c:v>
                </c:pt>
                <c:pt idx="591">
                  <c:v>42445</c:v>
                </c:pt>
                <c:pt idx="592">
                  <c:v>42446</c:v>
                </c:pt>
                <c:pt idx="593">
                  <c:v>42447</c:v>
                </c:pt>
                <c:pt idx="594">
                  <c:v>42450</c:v>
                </c:pt>
                <c:pt idx="595">
                  <c:v>42451</c:v>
                </c:pt>
                <c:pt idx="596">
                  <c:v>42452</c:v>
                </c:pt>
                <c:pt idx="597">
                  <c:v>42453</c:v>
                </c:pt>
                <c:pt idx="598">
                  <c:v>42457</c:v>
                </c:pt>
                <c:pt idx="599">
                  <c:v>42458</c:v>
                </c:pt>
                <c:pt idx="600">
                  <c:v>42459</c:v>
                </c:pt>
                <c:pt idx="601">
                  <c:v>42460</c:v>
                </c:pt>
                <c:pt idx="602">
                  <c:v>42461</c:v>
                </c:pt>
                <c:pt idx="603">
                  <c:v>42464</c:v>
                </c:pt>
                <c:pt idx="604">
                  <c:v>42465</c:v>
                </c:pt>
                <c:pt idx="605">
                  <c:v>42466</c:v>
                </c:pt>
                <c:pt idx="606">
                  <c:v>42467</c:v>
                </c:pt>
                <c:pt idx="607">
                  <c:v>42468</c:v>
                </c:pt>
                <c:pt idx="608">
                  <c:v>42471</c:v>
                </c:pt>
                <c:pt idx="609">
                  <c:v>42472</c:v>
                </c:pt>
                <c:pt idx="610">
                  <c:v>42473</c:v>
                </c:pt>
                <c:pt idx="611">
                  <c:v>42474</c:v>
                </c:pt>
                <c:pt idx="612">
                  <c:v>42475</c:v>
                </c:pt>
                <c:pt idx="613">
                  <c:v>42478</c:v>
                </c:pt>
                <c:pt idx="614">
                  <c:v>42479</c:v>
                </c:pt>
                <c:pt idx="615">
                  <c:v>42480</c:v>
                </c:pt>
                <c:pt idx="616">
                  <c:v>42481</c:v>
                </c:pt>
                <c:pt idx="617">
                  <c:v>42482</c:v>
                </c:pt>
                <c:pt idx="618">
                  <c:v>42485</c:v>
                </c:pt>
                <c:pt idx="619">
                  <c:v>42486</c:v>
                </c:pt>
                <c:pt idx="620">
                  <c:v>42487</c:v>
                </c:pt>
                <c:pt idx="621">
                  <c:v>42488</c:v>
                </c:pt>
                <c:pt idx="622">
                  <c:v>42489</c:v>
                </c:pt>
                <c:pt idx="623">
                  <c:v>42492</c:v>
                </c:pt>
                <c:pt idx="624">
                  <c:v>42493</c:v>
                </c:pt>
                <c:pt idx="625">
                  <c:v>42494</c:v>
                </c:pt>
                <c:pt idx="626">
                  <c:v>42495</c:v>
                </c:pt>
                <c:pt idx="627">
                  <c:v>42496</c:v>
                </c:pt>
                <c:pt idx="628">
                  <c:v>42499</c:v>
                </c:pt>
                <c:pt idx="629">
                  <c:v>42500</c:v>
                </c:pt>
                <c:pt idx="630">
                  <c:v>42501</c:v>
                </c:pt>
                <c:pt idx="631">
                  <c:v>42502</c:v>
                </c:pt>
                <c:pt idx="632">
                  <c:v>42503</c:v>
                </c:pt>
                <c:pt idx="633">
                  <c:v>42506</c:v>
                </c:pt>
                <c:pt idx="634">
                  <c:v>42507</c:v>
                </c:pt>
                <c:pt idx="635">
                  <c:v>42508</c:v>
                </c:pt>
                <c:pt idx="636">
                  <c:v>42509</c:v>
                </c:pt>
                <c:pt idx="637">
                  <c:v>42510</c:v>
                </c:pt>
                <c:pt idx="638">
                  <c:v>42513</c:v>
                </c:pt>
                <c:pt idx="639">
                  <c:v>42514</c:v>
                </c:pt>
                <c:pt idx="640">
                  <c:v>42515</c:v>
                </c:pt>
                <c:pt idx="641">
                  <c:v>42516</c:v>
                </c:pt>
                <c:pt idx="642">
                  <c:v>42517</c:v>
                </c:pt>
                <c:pt idx="643">
                  <c:v>42521</c:v>
                </c:pt>
                <c:pt idx="644">
                  <c:v>42522</c:v>
                </c:pt>
                <c:pt idx="645">
                  <c:v>42523</c:v>
                </c:pt>
                <c:pt idx="646">
                  <c:v>42524</c:v>
                </c:pt>
                <c:pt idx="647">
                  <c:v>42527</c:v>
                </c:pt>
                <c:pt idx="648">
                  <c:v>42528</c:v>
                </c:pt>
                <c:pt idx="649">
                  <c:v>42529</c:v>
                </c:pt>
                <c:pt idx="650">
                  <c:v>42530</c:v>
                </c:pt>
                <c:pt idx="651">
                  <c:v>42531</c:v>
                </c:pt>
                <c:pt idx="652">
                  <c:v>42534</c:v>
                </c:pt>
                <c:pt idx="653">
                  <c:v>42535</c:v>
                </c:pt>
                <c:pt idx="654">
                  <c:v>42536</c:v>
                </c:pt>
                <c:pt idx="655">
                  <c:v>42537</c:v>
                </c:pt>
                <c:pt idx="656">
                  <c:v>42538</c:v>
                </c:pt>
                <c:pt idx="657">
                  <c:v>42541</c:v>
                </c:pt>
                <c:pt idx="658">
                  <c:v>42542</c:v>
                </c:pt>
                <c:pt idx="659">
                  <c:v>42543</c:v>
                </c:pt>
                <c:pt idx="660">
                  <c:v>42544</c:v>
                </c:pt>
                <c:pt idx="661">
                  <c:v>42545</c:v>
                </c:pt>
                <c:pt idx="662">
                  <c:v>42548</c:v>
                </c:pt>
                <c:pt idx="663">
                  <c:v>42549</c:v>
                </c:pt>
                <c:pt idx="664">
                  <c:v>42550</c:v>
                </c:pt>
                <c:pt idx="665">
                  <c:v>42551</c:v>
                </c:pt>
                <c:pt idx="666">
                  <c:v>42552</c:v>
                </c:pt>
                <c:pt idx="667">
                  <c:v>42556</c:v>
                </c:pt>
                <c:pt idx="668">
                  <c:v>42557</c:v>
                </c:pt>
                <c:pt idx="669">
                  <c:v>42558</c:v>
                </c:pt>
                <c:pt idx="670">
                  <c:v>42559</c:v>
                </c:pt>
                <c:pt idx="671">
                  <c:v>42562</c:v>
                </c:pt>
                <c:pt idx="672">
                  <c:v>42563</c:v>
                </c:pt>
                <c:pt idx="673">
                  <c:v>42564</c:v>
                </c:pt>
                <c:pt idx="674">
                  <c:v>42565</c:v>
                </c:pt>
                <c:pt idx="675">
                  <c:v>42566</c:v>
                </c:pt>
                <c:pt idx="676">
                  <c:v>42569</c:v>
                </c:pt>
                <c:pt idx="677">
                  <c:v>42570</c:v>
                </c:pt>
                <c:pt idx="678">
                  <c:v>42571</c:v>
                </c:pt>
                <c:pt idx="679">
                  <c:v>42572</c:v>
                </c:pt>
                <c:pt idx="680">
                  <c:v>42573</c:v>
                </c:pt>
                <c:pt idx="681">
                  <c:v>42576</c:v>
                </c:pt>
                <c:pt idx="682">
                  <c:v>42577</c:v>
                </c:pt>
                <c:pt idx="683">
                  <c:v>42578</c:v>
                </c:pt>
                <c:pt idx="684">
                  <c:v>42579</c:v>
                </c:pt>
                <c:pt idx="685">
                  <c:v>42580</c:v>
                </c:pt>
                <c:pt idx="686">
                  <c:v>42583</c:v>
                </c:pt>
                <c:pt idx="687">
                  <c:v>42584</c:v>
                </c:pt>
                <c:pt idx="688">
                  <c:v>42585</c:v>
                </c:pt>
                <c:pt idx="689">
                  <c:v>42586</c:v>
                </c:pt>
                <c:pt idx="690">
                  <c:v>42587</c:v>
                </c:pt>
                <c:pt idx="691">
                  <c:v>42590</c:v>
                </c:pt>
                <c:pt idx="692">
                  <c:v>42591</c:v>
                </c:pt>
                <c:pt idx="693">
                  <c:v>42592</c:v>
                </c:pt>
                <c:pt idx="694">
                  <c:v>42593</c:v>
                </c:pt>
                <c:pt idx="695">
                  <c:v>42594</c:v>
                </c:pt>
                <c:pt idx="696">
                  <c:v>42597</c:v>
                </c:pt>
                <c:pt idx="697">
                  <c:v>42598</c:v>
                </c:pt>
                <c:pt idx="698">
                  <c:v>42599</c:v>
                </c:pt>
                <c:pt idx="699">
                  <c:v>42600</c:v>
                </c:pt>
                <c:pt idx="700">
                  <c:v>42601</c:v>
                </c:pt>
                <c:pt idx="701">
                  <c:v>42604</c:v>
                </c:pt>
                <c:pt idx="702">
                  <c:v>42605</c:v>
                </c:pt>
                <c:pt idx="703">
                  <c:v>42606</c:v>
                </c:pt>
                <c:pt idx="704">
                  <c:v>42607</c:v>
                </c:pt>
                <c:pt idx="705">
                  <c:v>42608</c:v>
                </c:pt>
                <c:pt idx="706">
                  <c:v>42611</c:v>
                </c:pt>
                <c:pt idx="707">
                  <c:v>42612</c:v>
                </c:pt>
                <c:pt idx="708">
                  <c:v>42613</c:v>
                </c:pt>
                <c:pt idx="709">
                  <c:v>42614</c:v>
                </c:pt>
                <c:pt idx="710">
                  <c:v>42615</c:v>
                </c:pt>
                <c:pt idx="711">
                  <c:v>42619</c:v>
                </c:pt>
                <c:pt idx="712">
                  <c:v>42620</c:v>
                </c:pt>
                <c:pt idx="713">
                  <c:v>42621</c:v>
                </c:pt>
                <c:pt idx="714">
                  <c:v>42622</c:v>
                </c:pt>
                <c:pt idx="715">
                  <c:v>42625</c:v>
                </c:pt>
                <c:pt idx="716">
                  <c:v>42626</c:v>
                </c:pt>
                <c:pt idx="717">
                  <c:v>42627</c:v>
                </c:pt>
                <c:pt idx="718">
                  <c:v>42628</c:v>
                </c:pt>
                <c:pt idx="719">
                  <c:v>42629</c:v>
                </c:pt>
                <c:pt idx="720">
                  <c:v>42632</c:v>
                </c:pt>
                <c:pt idx="721">
                  <c:v>42633</c:v>
                </c:pt>
                <c:pt idx="722">
                  <c:v>42634</c:v>
                </c:pt>
                <c:pt idx="723">
                  <c:v>42635</c:v>
                </c:pt>
                <c:pt idx="724">
                  <c:v>42636</c:v>
                </c:pt>
                <c:pt idx="725">
                  <c:v>42639</c:v>
                </c:pt>
                <c:pt idx="726">
                  <c:v>42640</c:v>
                </c:pt>
                <c:pt idx="727">
                  <c:v>42641</c:v>
                </c:pt>
                <c:pt idx="728">
                  <c:v>42642</c:v>
                </c:pt>
                <c:pt idx="729">
                  <c:v>42643</c:v>
                </c:pt>
                <c:pt idx="730">
                  <c:v>42646</c:v>
                </c:pt>
                <c:pt idx="731">
                  <c:v>42647</c:v>
                </c:pt>
                <c:pt idx="732">
                  <c:v>42648</c:v>
                </c:pt>
                <c:pt idx="733">
                  <c:v>42649</c:v>
                </c:pt>
                <c:pt idx="734">
                  <c:v>42650</c:v>
                </c:pt>
                <c:pt idx="735">
                  <c:v>42653</c:v>
                </c:pt>
                <c:pt idx="736">
                  <c:v>42654</c:v>
                </c:pt>
                <c:pt idx="737">
                  <c:v>42655</c:v>
                </c:pt>
                <c:pt idx="738">
                  <c:v>42656</c:v>
                </c:pt>
                <c:pt idx="739">
                  <c:v>42657</c:v>
                </c:pt>
                <c:pt idx="740">
                  <c:v>42660</c:v>
                </c:pt>
                <c:pt idx="741">
                  <c:v>42661</c:v>
                </c:pt>
                <c:pt idx="742">
                  <c:v>42662</c:v>
                </c:pt>
                <c:pt idx="743">
                  <c:v>42663</c:v>
                </c:pt>
                <c:pt idx="744">
                  <c:v>42664</c:v>
                </c:pt>
                <c:pt idx="745">
                  <c:v>42667</c:v>
                </c:pt>
                <c:pt idx="746">
                  <c:v>42668</c:v>
                </c:pt>
                <c:pt idx="747">
                  <c:v>42669</c:v>
                </c:pt>
                <c:pt idx="748">
                  <c:v>42670</c:v>
                </c:pt>
                <c:pt idx="749">
                  <c:v>42671</c:v>
                </c:pt>
                <c:pt idx="750">
                  <c:v>42674</c:v>
                </c:pt>
                <c:pt idx="751">
                  <c:v>42675</c:v>
                </c:pt>
                <c:pt idx="752">
                  <c:v>42676</c:v>
                </c:pt>
                <c:pt idx="753">
                  <c:v>42677</c:v>
                </c:pt>
                <c:pt idx="754">
                  <c:v>42678</c:v>
                </c:pt>
                <c:pt idx="755">
                  <c:v>42681</c:v>
                </c:pt>
                <c:pt idx="756">
                  <c:v>42682</c:v>
                </c:pt>
                <c:pt idx="757">
                  <c:v>42683</c:v>
                </c:pt>
                <c:pt idx="758">
                  <c:v>42684</c:v>
                </c:pt>
                <c:pt idx="759">
                  <c:v>42685</c:v>
                </c:pt>
                <c:pt idx="760">
                  <c:v>42688</c:v>
                </c:pt>
                <c:pt idx="761">
                  <c:v>42689</c:v>
                </c:pt>
                <c:pt idx="762">
                  <c:v>42690</c:v>
                </c:pt>
                <c:pt idx="763">
                  <c:v>42691</c:v>
                </c:pt>
                <c:pt idx="764">
                  <c:v>42692</c:v>
                </c:pt>
                <c:pt idx="765">
                  <c:v>42695</c:v>
                </c:pt>
                <c:pt idx="766">
                  <c:v>42696</c:v>
                </c:pt>
                <c:pt idx="767">
                  <c:v>42697</c:v>
                </c:pt>
                <c:pt idx="768">
                  <c:v>42699</c:v>
                </c:pt>
                <c:pt idx="769">
                  <c:v>42702</c:v>
                </c:pt>
                <c:pt idx="770">
                  <c:v>42703</c:v>
                </c:pt>
                <c:pt idx="771">
                  <c:v>42704</c:v>
                </c:pt>
                <c:pt idx="772">
                  <c:v>42705</c:v>
                </c:pt>
                <c:pt idx="773">
                  <c:v>42706</c:v>
                </c:pt>
                <c:pt idx="774">
                  <c:v>42709</c:v>
                </c:pt>
                <c:pt idx="775">
                  <c:v>42710</c:v>
                </c:pt>
                <c:pt idx="776">
                  <c:v>42711</c:v>
                </c:pt>
                <c:pt idx="777">
                  <c:v>42712</c:v>
                </c:pt>
                <c:pt idx="778">
                  <c:v>42713</c:v>
                </c:pt>
                <c:pt idx="779">
                  <c:v>42716</c:v>
                </c:pt>
                <c:pt idx="780">
                  <c:v>42717</c:v>
                </c:pt>
                <c:pt idx="781">
                  <c:v>42718</c:v>
                </c:pt>
                <c:pt idx="782">
                  <c:v>42719</c:v>
                </c:pt>
                <c:pt idx="783">
                  <c:v>42720</c:v>
                </c:pt>
                <c:pt idx="784">
                  <c:v>42723</c:v>
                </c:pt>
                <c:pt idx="785">
                  <c:v>42724</c:v>
                </c:pt>
                <c:pt idx="786">
                  <c:v>42725</c:v>
                </c:pt>
                <c:pt idx="787">
                  <c:v>42726</c:v>
                </c:pt>
                <c:pt idx="788">
                  <c:v>42727</c:v>
                </c:pt>
                <c:pt idx="789">
                  <c:v>42731</c:v>
                </c:pt>
                <c:pt idx="790">
                  <c:v>42732</c:v>
                </c:pt>
                <c:pt idx="791">
                  <c:v>42733</c:v>
                </c:pt>
                <c:pt idx="792">
                  <c:v>42734</c:v>
                </c:pt>
                <c:pt idx="793">
                  <c:v>42738</c:v>
                </c:pt>
                <c:pt idx="794">
                  <c:v>42739</c:v>
                </c:pt>
                <c:pt idx="795">
                  <c:v>42740</c:v>
                </c:pt>
                <c:pt idx="796">
                  <c:v>42741</c:v>
                </c:pt>
                <c:pt idx="797">
                  <c:v>42744</c:v>
                </c:pt>
                <c:pt idx="798">
                  <c:v>42745</c:v>
                </c:pt>
                <c:pt idx="799">
                  <c:v>42746</c:v>
                </c:pt>
                <c:pt idx="800">
                  <c:v>42747</c:v>
                </c:pt>
                <c:pt idx="801">
                  <c:v>42748</c:v>
                </c:pt>
                <c:pt idx="802">
                  <c:v>42752</c:v>
                </c:pt>
                <c:pt idx="803">
                  <c:v>42753</c:v>
                </c:pt>
                <c:pt idx="804">
                  <c:v>42754</c:v>
                </c:pt>
                <c:pt idx="805">
                  <c:v>42755</c:v>
                </c:pt>
                <c:pt idx="806">
                  <c:v>42758</c:v>
                </c:pt>
                <c:pt idx="807">
                  <c:v>42759</c:v>
                </c:pt>
                <c:pt idx="808">
                  <c:v>42760</c:v>
                </c:pt>
                <c:pt idx="809">
                  <c:v>42761</c:v>
                </c:pt>
                <c:pt idx="810">
                  <c:v>42762</c:v>
                </c:pt>
                <c:pt idx="811">
                  <c:v>42765</c:v>
                </c:pt>
                <c:pt idx="812">
                  <c:v>42766</c:v>
                </c:pt>
                <c:pt idx="813">
                  <c:v>42767</c:v>
                </c:pt>
                <c:pt idx="814">
                  <c:v>42768</c:v>
                </c:pt>
                <c:pt idx="815">
                  <c:v>42769</c:v>
                </c:pt>
                <c:pt idx="816">
                  <c:v>42772</c:v>
                </c:pt>
                <c:pt idx="817">
                  <c:v>42773</c:v>
                </c:pt>
                <c:pt idx="818">
                  <c:v>42774</c:v>
                </c:pt>
                <c:pt idx="819">
                  <c:v>42775</c:v>
                </c:pt>
                <c:pt idx="820">
                  <c:v>42776</c:v>
                </c:pt>
                <c:pt idx="821">
                  <c:v>42779</c:v>
                </c:pt>
                <c:pt idx="822">
                  <c:v>42780</c:v>
                </c:pt>
                <c:pt idx="823">
                  <c:v>42781</c:v>
                </c:pt>
                <c:pt idx="824">
                  <c:v>42782</c:v>
                </c:pt>
                <c:pt idx="825">
                  <c:v>42783</c:v>
                </c:pt>
                <c:pt idx="826">
                  <c:v>42787</c:v>
                </c:pt>
                <c:pt idx="827">
                  <c:v>42788</c:v>
                </c:pt>
                <c:pt idx="828">
                  <c:v>42789</c:v>
                </c:pt>
                <c:pt idx="829">
                  <c:v>42790</c:v>
                </c:pt>
                <c:pt idx="830">
                  <c:v>42793</c:v>
                </c:pt>
                <c:pt idx="831">
                  <c:v>42794</c:v>
                </c:pt>
                <c:pt idx="832">
                  <c:v>42795</c:v>
                </c:pt>
                <c:pt idx="833">
                  <c:v>42796</c:v>
                </c:pt>
                <c:pt idx="834">
                  <c:v>42797</c:v>
                </c:pt>
                <c:pt idx="835">
                  <c:v>42800</c:v>
                </c:pt>
                <c:pt idx="836">
                  <c:v>42801</c:v>
                </c:pt>
                <c:pt idx="837">
                  <c:v>42802</c:v>
                </c:pt>
                <c:pt idx="838">
                  <c:v>42803</c:v>
                </c:pt>
                <c:pt idx="839">
                  <c:v>42804</c:v>
                </c:pt>
                <c:pt idx="840">
                  <c:v>42807</c:v>
                </c:pt>
                <c:pt idx="841">
                  <c:v>42808</c:v>
                </c:pt>
                <c:pt idx="842">
                  <c:v>42809</c:v>
                </c:pt>
                <c:pt idx="843">
                  <c:v>42810</c:v>
                </c:pt>
                <c:pt idx="844">
                  <c:v>42811</c:v>
                </c:pt>
                <c:pt idx="845">
                  <c:v>42814</c:v>
                </c:pt>
                <c:pt idx="846">
                  <c:v>42815</c:v>
                </c:pt>
                <c:pt idx="847">
                  <c:v>42816</c:v>
                </c:pt>
                <c:pt idx="848">
                  <c:v>42817</c:v>
                </c:pt>
                <c:pt idx="849">
                  <c:v>42818</c:v>
                </c:pt>
                <c:pt idx="850">
                  <c:v>42821</c:v>
                </c:pt>
                <c:pt idx="851">
                  <c:v>42822</c:v>
                </c:pt>
                <c:pt idx="852">
                  <c:v>42823</c:v>
                </c:pt>
                <c:pt idx="853">
                  <c:v>42824</c:v>
                </c:pt>
                <c:pt idx="854">
                  <c:v>42825</c:v>
                </c:pt>
                <c:pt idx="855">
                  <c:v>42828</c:v>
                </c:pt>
                <c:pt idx="856">
                  <c:v>42829</c:v>
                </c:pt>
                <c:pt idx="857">
                  <c:v>42830</c:v>
                </c:pt>
                <c:pt idx="858">
                  <c:v>42831</c:v>
                </c:pt>
                <c:pt idx="859">
                  <c:v>42832</c:v>
                </c:pt>
                <c:pt idx="860">
                  <c:v>42835</c:v>
                </c:pt>
                <c:pt idx="861">
                  <c:v>42836</c:v>
                </c:pt>
                <c:pt idx="862">
                  <c:v>42837</c:v>
                </c:pt>
                <c:pt idx="863">
                  <c:v>42838</c:v>
                </c:pt>
                <c:pt idx="864">
                  <c:v>42842</c:v>
                </c:pt>
                <c:pt idx="865">
                  <c:v>42843</c:v>
                </c:pt>
                <c:pt idx="866">
                  <c:v>42844</c:v>
                </c:pt>
                <c:pt idx="867">
                  <c:v>42845</c:v>
                </c:pt>
                <c:pt idx="868">
                  <c:v>42846</c:v>
                </c:pt>
                <c:pt idx="869">
                  <c:v>42849</c:v>
                </c:pt>
                <c:pt idx="870">
                  <c:v>42850</c:v>
                </c:pt>
                <c:pt idx="871">
                  <c:v>42851</c:v>
                </c:pt>
                <c:pt idx="872">
                  <c:v>42852</c:v>
                </c:pt>
                <c:pt idx="873">
                  <c:v>42853</c:v>
                </c:pt>
                <c:pt idx="874">
                  <c:v>42856</c:v>
                </c:pt>
                <c:pt idx="875">
                  <c:v>42857</c:v>
                </c:pt>
                <c:pt idx="876">
                  <c:v>42858</c:v>
                </c:pt>
                <c:pt idx="877">
                  <c:v>42859</c:v>
                </c:pt>
                <c:pt idx="878">
                  <c:v>42860</c:v>
                </c:pt>
                <c:pt idx="879">
                  <c:v>42863</c:v>
                </c:pt>
                <c:pt idx="880">
                  <c:v>42864</c:v>
                </c:pt>
                <c:pt idx="881">
                  <c:v>42865</c:v>
                </c:pt>
                <c:pt idx="882">
                  <c:v>42866</c:v>
                </c:pt>
                <c:pt idx="883">
                  <c:v>42867</c:v>
                </c:pt>
                <c:pt idx="884">
                  <c:v>42870</c:v>
                </c:pt>
                <c:pt idx="885">
                  <c:v>42871</c:v>
                </c:pt>
                <c:pt idx="886">
                  <c:v>42872</c:v>
                </c:pt>
                <c:pt idx="887">
                  <c:v>42873</c:v>
                </c:pt>
                <c:pt idx="888">
                  <c:v>42874</c:v>
                </c:pt>
                <c:pt idx="889">
                  <c:v>42877</c:v>
                </c:pt>
                <c:pt idx="890">
                  <c:v>42878</c:v>
                </c:pt>
                <c:pt idx="891">
                  <c:v>42879</c:v>
                </c:pt>
                <c:pt idx="892">
                  <c:v>42880</c:v>
                </c:pt>
                <c:pt idx="893">
                  <c:v>42881</c:v>
                </c:pt>
                <c:pt idx="894">
                  <c:v>42885</c:v>
                </c:pt>
                <c:pt idx="895">
                  <c:v>42886</c:v>
                </c:pt>
                <c:pt idx="896">
                  <c:v>42887</c:v>
                </c:pt>
                <c:pt idx="897">
                  <c:v>42888</c:v>
                </c:pt>
                <c:pt idx="898">
                  <c:v>42891</c:v>
                </c:pt>
                <c:pt idx="899">
                  <c:v>42892</c:v>
                </c:pt>
                <c:pt idx="900">
                  <c:v>42893</c:v>
                </c:pt>
                <c:pt idx="901">
                  <c:v>42894</c:v>
                </c:pt>
                <c:pt idx="902">
                  <c:v>42895</c:v>
                </c:pt>
                <c:pt idx="903">
                  <c:v>42898</c:v>
                </c:pt>
                <c:pt idx="904">
                  <c:v>42899</c:v>
                </c:pt>
                <c:pt idx="905">
                  <c:v>42900</c:v>
                </c:pt>
                <c:pt idx="906">
                  <c:v>42901</c:v>
                </c:pt>
                <c:pt idx="907">
                  <c:v>42902</c:v>
                </c:pt>
                <c:pt idx="908">
                  <c:v>42905</c:v>
                </c:pt>
                <c:pt idx="909">
                  <c:v>42906</c:v>
                </c:pt>
                <c:pt idx="910">
                  <c:v>42907</c:v>
                </c:pt>
                <c:pt idx="911">
                  <c:v>42908</c:v>
                </c:pt>
                <c:pt idx="912">
                  <c:v>42909</c:v>
                </c:pt>
                <c:pt idx="913">
                  <c:v>42912</c:v>
                </c:pt>
                <c:pt idx="914">
                  <c:v>42913</c:v>
                </c:pt>
                <c:pt idx="915">
                  <c:v>42914</c:v>
                </c:pt>
                <c:pt idx="916">
                  <c:v>42915</c:v>
                </c:pt>
                <c:pt idx="917">
                  <c:v>42916</c:v>
                </c:pt>
                <c:pt idx="918">
                  <c:v>42919</c:v>
                </c:pt>
                <c:pt idx="919">
                  <c:v>42921</c:v>
                </c:pt>
                <c:pt idx="920">
                  <c:v>42922</c:v>
                </c:pt>
                <c:pt idx="921">
                  <c:v>42923</c:v>
                </c:pt>
                <c:pt idx="922">
                  <c:v>42926</c:v>
                </c:pt>
                <c:pt idx="923">
                  <c:v>42927</c:v>
                </c:pt>
                <c:pt idx="924">
                  <c:v>42928</c:v>
                </c:pt>
                <c:pt idx="925">
                  <c:v>42929</c:v>
                </c:pt>
                <c:pt idx="926">
                  <c:v>42930</c:v>
                </c:pt>
                <c:pt idx="927">
                  <c:v>42933</c:v>
                </c:pt>
                <c:pt idx="928">
                  <c:v>42934</c:v>
                </c:pt>
                <c:pt idx="929">
                  <c:v>42935</c:v>
                </c:pt>
                <c:pt idx="930">
                  <c:v>42936</c:v>
                </c:pt>
                <c:pt idx="931">
                  <c:v>42937</c:v>
                </c:pt>
                <c:pt idx="932">
                  <c:v>42940</c:v>
                </c:pt>
                <c:pt idx="933">
                  <c:v>42941</c:v>
                </c:pt>
                <c:pt idx="934">
                  <c:v>42942</c:v>
                </c:pt>
                <c:pt idx="935">
                  <c:v>42943</c:v>
                </c:pt>
                <c:pt idx="936">
                  <c:v>42944</c:v>
                </c:pt>
                <c:pt idx="937">
                  <c:v>42947</c:v>
                </c:pt>
                <c:pt idx="938">
                  <c:v>42948</c:v>
                </c:pt>
                <c:pt idx="939">
                  <c:v>42949</c:v>
                </c:pt>
                <c:pt idx="940">
                  <c:v>42950</c:v>
                </c:pt>
                <c:pt idx="941">
                  <c:v>42951</c:v>
                </c:pt>
                <c:pt idx="942">
                  <c:v>42954</c:v>
                </c:pt>
                <c:pt idx="943">
                  <c:v>42955</c:v>
                </c:pt>
                <c:pt idx="944">
                  <c:v>42956</c:v>
                </c:pt>
                <c:pt idx="945">
                  <c:v>42957</c:v>
                </c:pt>
                <c:pt idx="946">
                  <c:v>42958</c:v>
                </c:pt>
                <c:pt idx="947">
                  <c:v>42961</c:v>
                </c:pt>
                <c:pt idx="948">
                  <c:v>42962</c:v>
                </c:pt>
                <c:pt idx="949">
                  <c:v>42963</c:v>
                </c:pt>
                <c:pt idx="950">
                  <c:v>42964</c:v>
                </c:pt>
                <c:pt idx="951">
                  <c:v>42965</c:v>
                </c:pt>
                <c:pt idx="952">
                  <c:v>42968</c:v>
                </c:pt>
                <c:pt idx="953">
                  <c:v>42969</c:v>
                </c:pt>
                <c:pt idx="954">
                  <c:v>42970</c:v>
                </c:pt>
                <c:pt idx="955">
                  <c:v>42971</c:v>
                </c:pt>
                <c:pt idx="956">
                  <c:v>42972</c:v>
                </c:pt>
                <c:pt idx="957">
                  <c:v>42975</c:v>
                </c:pt>
                <c:pt idx="958">
                  <c:v>42976</c:v>
                </c:pt>
                <c:pt idx="959">
                  <c:v>42977</c:v>
                </c:pt>
                <c:pt idx="960">
                  <c:v>42978</c:v>
                </c:pt>
                <c:pt idx="961">
                  <c:v>42979</c:v>
                </c:pt>
                <c:pt idx="962">
                  <c:v>42983</c:v>
                </c:pt>
                <c:pt idx="963">
                  <c:v>42984</c:v>
                </c:pt>
                <c:pt idx="964">
                  <c:v>42985</c:v>
                </c:pt>
                <c:pt idx="965">
                  <c:v>42986</c:v>
                </c:pt>
                <c:pt idx="966">
                  <c:v>42989</c:v>
                </c:pt>
                <c:pt idx="967">
                  <c:v>42990</c:v>
                </c:pt>
                <c:pt idx="968">
                  <c:v>42991</c:v>
                </c:pt>
                <c:pt idx="969">
                  <c:v>42992</c:v>
                </c:pt>
                <c:pt idx="970">
                  <c:v>42993</c:v>
                </c:pt>
                <c:pt idx="971">
                  <c:v>42996</c:v>
                </c:pt>
                <c:pt idx="972">
                  <c:v>42997</c:v>
                </c:pt>
                <c:pt idx="973">
                  <c:v>42998</c:v>
                </c:pt>
                <c:pt idx="974">
                  <c:v>42999</c:v>
                </c:pt>
                <c:pt idx="975">
                  <c:v>43000</c:v>
                </c:pt>
                <c:pt idx="976">
                  <c:v>43003</c:v>
                </c:pt>
                <c:pt idx="977">
                  <c:v>43004</c:v>
                </c:pt>
                <c:pt idx="978">
                  <c:v>43005</c:v>
                </c:pt>
                <c:pt idx="979">
                  <c:v>43006</c:v>
                </c:pt>
                <c:pt idx="980">
                  <c:v>43007</c:v>
                </c:pt>
                <c:pt idx="981">
                  <c:v>43010</c:v>
                </c:pt>
                <c:pt idx="982">
                  <c:v>43011</c:v>
                </c:pt>
                <c:pt idx="983">
                  <c:v>43012</c:v>
                </c:pt>
                <c:pt idx="984">
                  <c:v>43013</c:v>
                </c:pt>
                <c:pt idx="985">
                  <c:v>43014</c:v>
                </c:pt>
                <c:pt idx="986">
                  <c:v>43017</c:v>
                </c:pt>
                <c:pt idx="987">
                  <c:v>43018</c:v>
                </c:pt>
                <c:pt idx="988">
                  <c:v>43019</c:v>
                </c:pt>
                <c:pt idx="989">
                  <c:v>43020</c:v>
                </c:pt>
                <c:pt idx="990">
                  <c:v>43021</c:v>
                </c:pt>
                <c:pt idx="991">
                  <c:v>43024</c:v>
                </c:pt>
                <c:pt idx="992">
                  <c:v>43025</c:v>
                </c:pt>
                <c:pt idx="993">
                  <c:v>43026</c:v>
                </c:pt>
                <c:pt idx="994">
                  <c:v>43027</c:v>
                </c:pt>
                <c:pt idx="995">
                  <c:v>43028</c:v>
                </c:pt>
                <c:pt idx="996">
                  <c:v>43031</c:v>
                </c:pt>
                <c:pt idx="997">
                  <c:v>43032</c:v>
                </c:pt>
                <c:pt idx="998">
                  <c:v>43033</c:v>
                </c:pt>
                <c:pt idx="999">
                  <c:v>43034</c:v>
                </c:pt>
                <c:pt idx="1000">
                  <c:v>43035</c:v>
                </c:pt>
                <c:pt idx="1001">
                  <c:v>43038</c:v>
                </c:pt>
                <c:pt idx="1002">
                  <c:v>43039</c:v>
                </c:pt>
                <c:pt idx="1003">
                  <c:v>43040</c:v>
                </c:pt>
                <c:pt idx="1004">
                  <c:v>43041</c:v>
                </c:pt>
                <c:pt idx="1005">
                  <c:v>43042</c:v>
                </c:pt>
                <c:pt idx="1006">
                  <c:v>43045</c:v>
                </c:pt>
                <c:pt idx="1007">
                  <c:v>43046</c:v>
                </c:pt>
                <c:pt idx="1008">
                  <c:v>43047</c:v>
                </c:pt>
                <c:pt idx="1009">
                  <c:v>43048</c:v>
                </c:pt>
                <c:pt idx="1010">
                  <c:v>43049</c:v>
                </c:pt>
                <c:pt idx="1011">
                  <c:v>43052</c:v>
                </c:pt>
                <c:pt idx="1012">
                  <c:v>43053</c:v>
                </c:pt>
                <c:pt idx="1013">
                  <c:v>43054</c:v>
                </c:pt>
                <c:pt idx="1014">
                  <c:v>43055</c:v>
                </c:pt>
                <c:pt idx="1015">
                  <c:v>43056</c:v>
                </c:pt>
                <c:pt idx="1016">
                  <c:v>43059</c:v>
                </c:pt>
                <c:pt idx="1017">
                  <c:v>43060</c:v>
                </c:pt>
                <c:pt idx="1018">
                  <c:v>43061</c:v>
                </c:pt>
                <c:pt idx="1019">
                  <c:v>43063</c:v>
                </c:pt>
                <c:pt idx="1020">
                  <c:v>43066</c:v>
                </c:pt>
                <c:pt idx="1021">
                  <c:v>43067</c:v>
                </c:pt>
                <c:pt idx="1022">
                  <c:v>43068</c:v>
                </c:pt>
                <c:pt idx="1023">
                  <c:v>43069</c:v>
                </c:pt>
                <c:pt idx="1024">
                  <c:v>43070</c:v>
                </c:pt>
                <c:pt idx="1025">
                  <c:v>43073</c:v>
                </c:pt>
                <c:pt idx="1026">
                  <c:v>43074</c:v>
                </c:pt>
                <c:pt idx="1027">
                  <c:v>43075</c:v>
                </c:pt>
                <c:pt idx="1028">
                  <c:v>43076</c:v>
                </c:pt>
                <c:pt idx="1029">
                  <c:v>43077</c:v>
                </c:pt>
                <c:pt idx="1030">
                  <c:v>43080</c:v>
                </c:pt>
                <c:pt idx="1031">
                  <c:v>43081</c:v>
                </c:pt>
                <c:pt idx="1032">
                  <c:v>43082</c:v>
                </c:pt>
                <c:pt idx="1033">
                  <c:v>43083</c:v>
                </c:pt>
                <c:pt idx="1034">
                  <c:v>43084</c:v>
                </c:pt>
                <c:pt idx="1035">
                  <c:v>43087</c:v>
                </c:pt>
                <c:pt idx="1036">
                  <c:v>43088</c:v>
                </c:pt>
                <c:pt idx="1037">
                  <c:v>43089</c:v>
                </c:pt>
                <c:pt idx="1038">
                  <c:v>43090</c:v>
                </c:pt>
                <c:pt idx="1039">
                  <c:v>43091</c:v>
                </c:pt>
                <c:pt idx="1040">
                  <c:v>43095</c:v>
                </c:pt>
                <c:pt idx="1041">
                  <c:v>43096</c:v>
                </c:pt>
                <c:pt idx="1042">
                  <c:v>43097</c:v>
                </c:pt>
                <c:pt idx="1043">
                  <c:v>43098</c:v>
                </c:pt>
                <c:pt idx="1044">
                  <c:v>43102</c:v>
                </c:pt>
                <c:pt idx="1045">
                  <c:v>43103</c:v>
                </c:pt>
                <c:pt idx="1046">
                  <c:v>43104</c:v>
                </c:pt>
                <c:pt idx="1047">
                  <c:v>43105</c:v>
                </c:pt>
                <c:pt idx="1048">
                  <c:v>43108</c:v>
                </c:pt>
                <c:pt idx="1049">
                  <c:v>43109</c:v>
                </c:pt>
                <c:pt idx="1050">
                  <c:v>43110</c:v>
                </c:pt>
                <c:pt idx="1051">
                  <c:v>43111</c:v>
                </c:pt>
                <c:pt idx="1052">
                  <c:v>43112</c:v>
                </c:pt>
                <c:pt idx="1053">
                  <c:v>43116</c:v>
                </c:pt>
                <c:pt idx="1054">
                  <c:v>43117</c:v>
                </c:pt>
                <c:pt idx="1055">
                  <c:v>43118</c:v>
                </c:pt>
                <c:pt idx="1056">
                  <c:v>43119</c:v>
                </c:pt>
                <c:pt idx="1057">
                  <c:v>43122</c:v>
                </c:pt>
                <c:pt idx="1058">
                  <c:v>43123</c:v>
                </c:pt>
                <c:pt idx="1059">
                  <c:v>43124</c:v>
                </c:pt>
                <c:pt idx="1060">
                  <c:v>43125</c:v>
                </c:pt>
                <c:pt idx="1061">
                  <c:v>43126</c:v>
                </c:pt>
                <c:pt idx="1062">
                  <c:v>43129</c:v>
                </c:pt>
                <c:pt idx="1063">
                  <c:v>43130</c:v>
                </c:pt>
                <c:pt idx="1064">
                  <c:v>43131</c:v>
                </c:pt>
                <c:pt idx="1065">
                  <c:v>43132</c:v>
                </c:pt>
                <c:pt idx="1066">
                  <c:v>43133</c:v>
                </c:pt>
                <c:pt idx="1067">
                  <c:v>43136</c:v>
                </c:pt>
                <c:pt idx="1068">
                  <c:v>43137</c:v>
                </c:pt>
                <c:pt idx="1069">
                  <c:v>43138</c:v>
                </c:pt>
                <c:pt idx="1070">
                  <c:v>43139</c:v>
                </c:pt>
                <c:pt idx="1071">
                  <c:v>43140</c:v>
                </c:pt>
                <c:pt idx="1072">
                  <c:v>43143</c:v>
                </c:pt>
                <c:pt idx="1073">
                  <c:v>43144</c:v>
                </c:pt>
                <c:pt idx="1074">
                  <c:v>43145</c:v>
                </c:pt>
                <c:pt idx="1075">
                  <c:v>43146</c:v>
                </c:pt>
                <c:pt idx="1076">
                  <c:v>43147</c:v>
                </c:pt>
                <c:pt idx="1077">
                  <c:v>43151</c:v>
                </c:pt>
                <c:pt idx="1078">
                  <c:v>43152</c:v>
                </c:pt>
                <c:pt idx="1079">
                  <c:v>43153</c:v>
                </c:pt>
                <c:pt idx="1080">
                  <c:v>43154</c:v>
                </c:pt>
                <c:pt idx="1081">
                  <c:v>43157</c:v>
                </c:pt>
                <c:pt idx="1082">
                  <c:v>43158</c:v>
                </c:pt>
                <c:pt idx="1083">
                  <c:v>43159</c:v>
                </c:pt>
                <c:pt idx="1084">
                  <c:v>43160</c:v>
                </c:pt>
                <c:pt idx="1085">
                  <c:v>43161</c:v>
                </c:pt>
                <c:pt idx="1086">
                  <c:v>43164</c:v>
                </c:pt>
                <c:pt idx="1087">
                  <c:v>43165</c:v>
                </c:pt>
                <c:pt idx="1088">
                  <c:v>43166</c:v>
                </c:pt>
                <c:pt idx="1089">
                  <c:v>43167</c:v>
                </c:pt>
                <c:pt idx="1090">
                  <c:v>43168</c:v>
                </c:pt>
                <c:pt idx="1091">
                  <c:v>43171</c:v>
                </c:pt>
                <c:pt idx="1092">
                  <c:v>43172</c:v>
                </c:pt>
                <c:pt idx="1093">
                  <c:v>43173</c:v>
                </c:pt>
                <c:pt idx="1094">
                  <c:v>43174</c:v>
                </c:pt>
                <c:pt idx="1095">
                  <c:v>43175</c:v>
                </c:pt>
                <c:pt idx="1096">
                  <c:v>43178</c:v>
                </c:pt>
                <c:pt idx="1097">
                  <c:v>43179</c:v>
                </c:pt>
                <c:pt idx="1098">
                  <c:v>43180</c:v>
                </c:pt>
                <c:pt idx="1099">
                  <c:v>43181</c:v>
                </c:pt>
                <c:pt idx="1100">
                  <c:v>43182</c:v>
                </c:pt>
                <c:pt idx="1101">
                  <c:v>43185</c:v>
                </c:pt>
                <c:pt idx="1102">
                  <c:v>43186</c:v>
                </c:pt>
                <c:pt idx="1103">
                  <c:v>43187</c:v>
                </c:pt>
                <c:pt idx="1104">
                  <c:v>43188</c:v>
                </c:pt>
                <c:pt idx="1105">
                  <c:v>43192</c:v>
                </c:pt>
                <c:pt idx="1106">
                  <c:v>43193</c:v>
                </c:pt>
                <c:pt idx="1107">
                  <c:v>43194</c:v>
                </c:pt>
                <c:pt idx="1108">
                  <c:v>43195</c:v>
                </c:pt>
                <c:pt idx="1109">
                  <c:v>43196</c:v>
                </c:pt>
                <c:pt idx="1110">
                  <c:v>43199</c:v>
                </c:pt>
                <c:pt idx="1111">
                  <c:v>43200</c:v>
                </c:pt>
                <c:pt idx="1112">
                  <c:v>43201</c:v>
                </c:pt>
                <c:pt idx="1113">
                  <c:v>43202</c:v>
                </c:pt>
                <c:pt idx="1114">
                  <c:v>43203</c:v>
                </c:pt>
                <c:pt idx="1115">
                  <c:v>43206</c:v>
                </c:pt>
                <c:pt idx="1116">
                  <c:v>43207</c:v>
                </c:pt>
                <c:pt idx="1117">
                  <c:v>43208</c:v>
                </c:pt>
                <c:pt idx="1118">
                  <c:v>43209</c:v>
                </c:pt>
                <c:pt idx="1119">
                  <c:v>43210</c:v>
                </c:pt>
                <c:pt idx="1120">
                  <c:v>43213</c:v>
                </c:pt>
                <c:pt idx="1121">
                  <c:v>43214</c:v>
                </c:pt>
                <c:pt idx="1122">
                  <c:v>43215</c:v>
                </c:pt>
                <c:pt idx="1123">
                  <c:v>43216</c:v>
                </c:pt>
                <c:pt idx="1124">
                  <c:v>43217</c:v>
                </c:pt>
                <c:pt idx="1125">
                  <c:v>43220</c:v>
                </c:pt>
                <c:pt idx="1126">
                  <c:v>43221</c:v>
                </c:pt>
                <c:pt idx="1127">
                  <c:v>43222</c:v>
                </c:pt>
                <c:pt idx="1128">
                  <c:v>43223</c:v>
                </c:pt>
                <c:pt idx="1129">
                  <c:v>43224</c:v>
                </c:pt>
                <c:pt idx="1130">
                  <c:v>43227</c:v>
                </c:pt>
                <c:pt idx="1131">
                  <c:v>43228</c:v>
                </c:pt>
                <c:pt idx="1132">
                  <c:v>43229</c:v>
                </c:pt>
                <c:pt idx="1133">
                  <c:v>43230</c:v>
                </c:pt>
                <c:pt idx="1134">
                  <c:v>43231</c:v>
                </c:pt>
                <c:pt idx="1135">
                  <c:v>43234</c:v>
                </c:pt>
                <c:pt idx="1136">
                  <c:v>43235</c:v>
                </c:pt>
                <c:pt idx="1137">
                  <c:v>43236</c:v>
                </c:pt>
                <c:pt idx="1138">
                  <c:v>43237</c:v>
                </c:pt>
                <c:pt idx="1139">
                  <c:v>43238</c:v>
                </c:pt>
                <c:pt idx="1140">
                  <c:v>43241</c:v>
                </c:pt>
                <c:pt idx="1141">
                  <c:v>43242</c:v>
                </c:pt>
                <c:pt idx="1142">
                  <c:v>43243</c:v>
                </c:pt>
                <c:pt idx="1143">
                  <c:v>43244</c:v>
                </c:pt>
                <c:pt idx="1144">
                  <c:v>43245</c:v>
                </c:pt>
                <c:pt idx="1145">
                  <c:v>43249</c:v>
                </c:pt>
                <c:pt idx="1146">
                  <c:v>43250</c:v>
                </c:pt>
                <c:pt idx="1147">
                  <c:v>43251</c:v>
                </c:pt>
                <c:pt idx="1148">
                  <c:v>43252</c:v>
                </c:pt>
                <c:pt idx="1149">
                  <c:v>43255</c:v>
                </c:pt>
                <c:pt idx="1150">
                  <c:v>43256</c:v>
                </c:pt>
                <c:pt idx="1151">
                  <c:v>43257</c:v>
                </c:pt>
                <c:pt idx="1152">
                  <c:v>43258</c:v>
                </c:pt>
                <c:pt idx="1153">
                  <c:v>43259</c:v>
                </c:pt>
                <c:pt idx="1154">
                  <c:v>43262</c:v>
                </c:pt>
                <c:pt idx="1155">
                  <c:v>43263</c:v>
                </c:pt>
                <c:pt idx="1156">
                  <c:v>43264</c:v>
                </c:pt>
                <c:pt idx="1157">
                  <c:v>43265</c:v>
                </c:pt>
                <c:pt idx="1158">
                  <c:v>43266</c:v>
                </c:pt>
                <c:pt idx="1159">
                  <c:v>43269</c:v>
                </c:pt>
                <c:pt idx="1160">
                  <c:v>43270</c:v>
                </c:pt>
                <c:pt idx="1161">
                  <c:v>43271</c:v>
                </c:pt>
                <c:pt idx="1162">
                  <c:v>43272</c:v>
                </c:pt>
                <c:pt idx="1163">
                  <c:v>43273</c:v>
                </c:pt>
                <c:pt idx="1164">
                  <c:v>43276</c:v>
                </c:pt>
                <c:pt idx="1165">
                  <c:v>43277</c:v>
                </c:pt>
                <c:pt idx="1166">
                  <c:v>43278</c:v>
                </c:pt>
                <c:pt idx="1167">
                  <c:v>43279</c:v>
                </c:pt>
                <c:pt idx="1168">
                  <c:v>43280</c:v>
                </c:pt>
                <c:pt idx="1169">
                  <c:v>43283</c:v>
                </c:pt>
                <c:pt idx="1170">
                  <c:v>43284</c:v>
                </c:pt>
                <c:pt idx="1171">
                  <c:v>43286</c:v>
                </c:pt>
                <c:pt idx="1172">
                  <c:v>43287</c:v>
                </c:pt>
                <c:pt idx="1173">
                  <c:v>43290</c:v>
                </c:pt>
                <c:pt idx="1174">
                  <c:v>43291</c:v>
                </c:pt>
                <c:pt idx="1175">
                  <c:v>43292</c:v>
                </c:pt>
                <c:pt idx="1176">
                  <c:v>43293</c:v>
                </c:pt>
                <c:pt idx="1177">
                  <c:v>43294</c:v>
                </c:pt>
                <c:pt idx="1178">
                  <c:v>43297</c:v>
                </c:pt>
                <c:pt idx="1179">
                  <c:v>43298</c:v>
                </c:pt>
                <c:pt idx="1180">
                  <c:v>43299</c:v>
                </c:pt>
                <c:pt idx="1181">
                  <c:v>43300</c:v>
                </c:pt>
                <c:pt idx="1182">
                  <c:v>43301</c:v>
                </c:pt>
                <c:pt idx="1183">
                  <c:v>43304</c:v>
                </c:pt>
                <c:pt idx="1184">
                  <c:v>43305</c:v>
                </c:pt>
                <c:pt idx="1185">
                  <c:v>43306</c:v>
                </c:pt>
                <c:pt idx="1186">
                  <c:v>43307</c:v>
                </c:pt>
                <c:pt idx="1187">
                  <c:v>43308</c:v>
                </c:pt>
                <c:pt idx="1188">
                  <c:v>43311</c:v>
                </c:pt>
                <c:pt idx="1189">
                  <c:v>43312</c:v>
                </c:pt>
                <c:pt idx="1190">
                  <c:v>43313</c:v>
                </c:pt>
                <c:pt idx="1191">
                  <c:v>43314</c:v>
                </c:pt>
                <c:pt idx="1192">
                  <c:v>43315</c:v>
                </c:pt>
                <c:pt idx="1193">
                  <c:v>43318</c:v>
                </c:pt>
                <c:pt idx="1194">
                  <c:v>43319</c:v>
                </c:pt>
                <c:pt idx="1195">
                  <c:v>43320</c:v>
                </c:pt>
                <c:pt idx="1196">
                  <c:v>43321</c:v>
                </c:pt>
                <c:pt idx="1197">
                  <c:v>43322</c:v>
                </c:pt>
                <c:pt idx="1198">
                  <c:v>43325</c:v>
                </c:pt>
                <c:pt idx="1199">
                  <c:v>43326</c:v>
                </c:pt>
                <c:pt idx="1200">
                  <c:v>43327</c:v>
                </c:pt>
                <c:pt idx="1201">
                  <c:v>43328</c:v>
                </c:pt>
                <c:pt idx="1202">
                  <c:v>43329</c:v>
                </c:pt>
                <c:pt idx="1203">
                  <c:v>43332</c:v>
                </c:pt>
                <c:pt idx="1204">
                  <c:v>43333</c:v>
                </c:pt>
                <c:pt idx="1205">
                  <c:v>43334</c:v>
                </c:pt>
                <c:pt idx="1206">
                  <c:v>43335</c:v>
                </c:pt>
                <c:pt idx="1207">
                  <c:v>43336</c:v>
                </c:pt>
                <c:pt idx="1208">
                  <c:v>43339</c:v>
                </c:pt>
                <c:pt idx="1209">
                  <c:v>43340</c:v>
                </c:pt>
                <c:pt idx="1210">
                  <c:v>43341</c:v>
                </c:pt>
                <c:pt idx="1211">
                  <c:v>43342</c:v>
                </c:pt>
                <c:pt idx="1212">
                  <c:v>43343</c:v>
                </c:pt>
                <c:pt idx="1213">
                  <c:v>43347</c:v>
                </c:pt>
                <c:pt idx="1214">
                  <c:v>43348</c:v>
                </c:pt>
                <c:pt idx="1215">
                  <c:v>43349</c:v>
                </c:pt>
                <c:pt idx="1216">
                  <c:v>43350</c:v>
                </c:pt>
                <c:pt idx="1217">
                  <c:v>43353</c:v>
                </c:pt>
                <c:pt idx="1218">
                  <c:v>43354</c:v>
                </c:pt>
                <c:pt idx="1219">
                  <c:v>43355</c:v>
                </c:pt>
                <c:pt idx="1220">
                  <c:v>43356</c:v>
                </c:pt>
                <c:pt idx="1221">
                  <c:v>43357</c:v>
                </c:pt>
                <c:pt idx="1222">
                  <c:v>43360</c:v>
                </c:pt>
                <c:pt idx="1223">
                  <c:v>43361</c:v>
                </c:pt>
                <c:pt idx="1224">
                  <c:v>43362</c:v>
                </c:pt>
                <c:pt idx="1225">
                  <c:v>43363</c:v>
                </c:pt>
                <c:pt idx="1226">
                  <c:v>43364</c:v>
                </c:pt>
                <c:pt idx="1227">
                  <c:v>43367</c:v>
                </c:pt>
                <c:pt idx="1228">
                  <c:v>43368</c:v>
                </c:pt>
                <c:pt idx="1229">
                  <c:v>43369</c:v>
                </c:pt>
                <c:pt idx="1230">
                  <c:v>43370</c:v>
                </c:pt>
                <c:pt idx="1231">
                  <c:v>43371</c:v>
                </c:pt>
                <c:pt idx="1232">
                  <c:v>43374</c:v>
                </c:pt>
                <c:pt idx="1233">
                  <c:v>43375</c:v>
                </c:pt>
                <c:pt idx="1234">
                  <c:v>43376</c:v>
                </c:pt>
                <c:pt idx="1235">
                  <c:v>43377</c:v>
                </c:pt>
                <c:pt idx="1236">
                  <c:v>43378</c:v>
                </c:pt>
                <c:pt idx="1237">
                  <c:v>43381</c:v>
                </c:pt>
                <c:pt idx="1238">
                  <c:v>43382</c:v>
                </c:pt>
                <c:pt idx="1239">
                  <c:v>43383</c:v>
                </c:pt>
                <c:pt idx="1240">
                  <c:v>43384</c:v>
                </c:pt>
                <c:pt idx="1241">
                  <c:v>43385</c:v>
                </c:pt>
                <c:pt idx="1242">
                  <c:v>43388</c:v>
                </c:pt>
                <c:pt idx="1243">
                  <c:v>43389</c:v>
                </c:pt>
                <c:pt idx="1244">
                  <c:v>43390</c:v>
                </c:pt>
                <c:pt idx="1245">
                  <c:v>43391</c:v>
                </c:pt>
                <c:pt idx="1246">
                  <c:v>43392</c:v>
                </c:pt>
                <c:pt idx="1247">
                  <c:v>43395</c:v>
                </c:pt>
                <c:pt idx="1248">
                  <c:v>43396</c:v>
                </c:pt>
                <c:pt idx="1249">
                  <c:v>43397</c:v>
                </c:pt>
                <c:pt idx="1250">
                  <c:v>43398</c:v>
                </c:pt>
                <c:pt idx="1251">
                  <c:v>43399</c:v>
                </c:pt>
                <c:pt idx="1252">
                  <c:v>43402</c:v>
                </c:pt>
                <c:pt idx="1253">
                  <c:v>43403</c:v>
                </c:pt>
                <c:pt idx="1254">
                  <c:v>43404</c:v>
                </c:pt>
                <c:pt idx="1255">
                  <c:v>43405</c:v>
                </c:pt>
                <c:pt idx="1256">
                  <c:v>43406</c:v>
                </c:pt>
                <c:pt idx="1257">
                  <c:v>43409</c:v>
                </c:pt>
                <c:pt idx="1258">
                  <c:v>43410</c:v>
                </c:pt>
                <c:pt idx="1259">
                  <c:v>43411</c:v>
                </c:pt>
                <c:pt idx="1260">
                  <c:v>43412</c:v>
                </c:pt>
                <c:pt idx="1261">
                  <c:v>43413</c:v>
                </c:pt>
                <c:pt idx="1262">
                  <c:v>43416</c:v>
                </c:pt>
                <c:pt idx="1263">
                  <c:v>43417</c:v>
                </c:pt>
                <c:pt idx="1264">
                  <c:v>43418</c:v>
                </c:pt>
                <c:pt idx="1265">
                  <c:v>43419</c:v>
                </c:pt>
                <c:pt idx="1266">
                  <c:v>43420</c:v>
                </c:pt>
                <c:pt idx="1267">
                  <c:v>43423</c:v>
                </c:pt>
                <c:pt idx="1268">
                  <c:v>43424</c:v>
                </c:pt>
                <c:pt idx="1269">
                  <c:v>43425</c:v>
                </c:pt>
                <c:pt idx="1270">
                  <c:v>43427</c:v>
                </c:pt>
                <c:pt idx="1271">
                  <c:v>43430</c:v>
                </c:pt>
                <c:pt idx="1272">
                  <c:v>43431</c:v>
                </c:pt>
                <c:pt idx="1273">
                  <c:v>43432</c:v>
                </c:pt>
                <c:pt idx="1274">
                  <c:v>43433</c:v>
                </c:pt>
                <c:pt idx="1275">
                  <c:v>43434</c:v>
                </c:pt>
                <c:pt idx="1276">
                  <c:v>43437</c:v>
                </c:pt>
                <c:pt idx="1277">
                  <c:v>43438</c:v>
                </c:pt>
                <c:pt idx="1278">
                  <c:v>43440</c:v>
                </c:pt>
                <c:pt idx="1279">
                  <c:v>43441</c:v>
                </c:pt>
                <c:pt idx="1280">
                  <c:v>43444</c:v>
                </c:pt>
                <c:pt idx="1281">
                  <c:v>43445</c:v>
                </c:pt>
                <c:pt idx="1282">
                  <c:v>43446</c:v>
                </c:pt>
                <c:pt idx="1283">
                  <c:v>43447</c:v>
                </c:pt>
                <c:pt idx="1284">
                  <c:v>43448</c:v>
                </c:pt>
                <c:pt idx="1285">
                  <c:v>43451</c:v>
                </c:pt>
                <c:pt idx="1286">
                  <c:v>43452</c:v>
                </c:pt>
                <c:pt idx="1287">
                  <c:v>43453</c:v>
                </c:pt>
                <c:pt idx="1288">
                  <c:v>43454</c:v>
                </c:pt>
                <c:pt idx="1289">
                  <c:v>43455</c:v>
                </c:pt>
                <c:pt idx="1290">
                  <c:v>43458</c:v>
                </c:pt>
                <c:pt idx="1291">
                  <c:v>43460</c:v>
                </c:pt>
                <c:pt idx="1292">
                  <c:v>43461</c:v>
                </c:pt>
                <c:pt idx="1293">
                  <c:v>43462</c:v>
                </c:pt>
                <c:pt idx="1294">
                  <c:v>43465</c:v>
                </c:pt>
                <c:pt idx="1295">
                  <c:v>43467</c:v>
                </c:pt>
                <c:pt idx="1296">
                  <c:v>43468</c:v>
                </c:pt>
                <c:pt idx="1297">
                  <c:v>43469</c:v>
                </c:pt>
                <c:pt idx="1298">
                  <c:v>43472</c:v>
                </c:pt>
                <c:pt idx="1299">
                  <c:v>43473</c:v>
                </c:pt>
                <c:pt idx="1300">
                  <c:v>43474</c:v>
                </c:pt>
                <c:pt idx="1301">
                  <c:v>43475</c:v>
                </c:pt>
                <c:pt idx="1302">
                  <c:v>43476</c:v>
                </c:pt>
                <c:pt idx="1303">
                  <c:v>43479</c:v>
                </c:pt>
                <c:pt idx="1304">
                  <c:v>43480</c:v>
                </c:pt>
                <c:pt idx="1305">
                  <c:v>43481</c:v>
                </c:pt>
                <c:pt idx="1306">
                  <c:v>43482</c:v>
                </c:pt>
                <c:pt idx="1307">
                  <c:v>43483</c:v>
                </c:pt>
                <c:pt idx="1308">
                  <c:v>43487</c:v>
                </c:pt>
                <c:pt idx="1309">
                  <c:v>43488</c:v>
                </c:pt>
                <c:pt idx="1310">
                  <c:v>43489</c:v>
                </c:pt>
                <c:pt idx="1311">
                  <c:v>43490</c:v>
                </c:pt>
                <c:pt idx="1312">
                  <c:v>43493</c:v>
                </c:pt>
                <c:pt idx="1313">
                  <c:v>43494</c:v>
                </c:pt>
                <c:pt idx="1314">
                  <c:v>43495</c:v>
                </c:pt>
                <c:pt idx="1315">
                  <c:v>43496</c:v>
                </c:pt>
                <c:pt idx="1316">
                  <c:v>43497</c:v>
                </c:pt>
                <c:pt idx="1317">
                  <c:v>43500</c:v>
                </c:pt>
                <c:pt idx="1318">
                  <c:v>43501</c:v>
                </c:pt>
                <c:pt idx="1319">
                  <c:v>43502</c:v>
                </c:pt>
                <c:pt idx="1320">
                  <c:v>43503</c:v>
                </c:pt>
                <c:pt idx="1321">
                  <c:v>43504</c:v>
                </c:pt>
                <c:pt idx="1322">
                  <c:v>43507</c:v>
                </c:pt>
                <c:pt idx="1323">
                  <c:v>43508</c:v>
                </c:pt>
                <c:pt idx="1324">
                  <c:v>43509</c:v>
                </c:pt>
                <c:pt idx="1325">
                  <c:v>43510</c:v>
                </c:pt>
                <c:pt idx="1326">
                  <c:v>43511</c:v>
                </c:pt>
                <c:pt idx="1327">
                  <c:v>43515</c:v>
                </c:pt>
                <c:pt idx="1328">
                  <c:v>43516</c:v>
                </c:pt>
                <c:pt idx="1329">
                  <c:v>43517</c:v>
                </c:pt>
                <c:pt idx="1330">
                  <c:v>43518</c:v>
                </c:pt>
                <c:pt idx="1331">
                  <c:v>43521</c:v>
                </c:pt>
                <c:pt idx="1332">
                  <c:v>43522</c:v>
                </c:pt>
                <c:pt idx="1333">
                  <c:v>43523</c:v>
                </c:pt>
                <c:pt idx="1334">
                  <c:v>43524</c:v>
                </c:pt>
                <c:pt idx="1335">
                  <c:v>43525</c:v>
                </c:pt>
                <c:pt idx="1336">
                  <c:v>43528</c:v>
                </c:pt>
                <c:pt idx="1337">
                  <c:v>43529</c:v>
                </c:pt>
                <c:pt idx="1338">
                  <c:v>43530</c:v>
                </c:pt>
                <c:pt idx="1339">
                  <c:v>43531</c:v>
                </c:pt>
                <c:pt idx="1340">
                  <c:v>43532</c:v>
                </c:pt>
                <c:pt idx="1341">
                  <c:v>43535</c:v>
                </c:pt>
                <c:pt idx="1342">
                  <c:v>43536</c:v>
                </c:pt>
                <c:pt idx="1343">
                  <c:v>43537</c:v>
                </c:pt>
                <c:pt idx="1344">
                  <c:v>43538</c:v>
                </c:pt>
                <c:pt idx="1345">
                  <c:v>43539</c:v>
                </c:pt>
                <c:pt idx="1346">
                  <c:v>43542</c:v>
                </c:pt>
                <c:pt idx="1347">
                  <c:v>43543</c:v>
                </c:pt>
                <c:pt idx="1348">
                  <c:v>43544</c:v>
                </c:pt>
                <c:pt idx="1349">
                  <c:v>43545</c:v>
                </c:pt>
                <c:pt idx="1350">
                  <c:v>43546</c:v>
                </c:pt>
                <c:pt idx="1351">
                  <c:v>43549</c:v>
                </c:pt>
                <c:pt idx="1352">
                  <c:v>43550</c:v>
                </c:pt>
                <c:pt idx="1353">
                  <c:v>43551</c:v>
                </c:pt>
                <c:pt idx="1354">
                  <c:v>43552</c:v>
                </c:pt>
                <c:pt idx="1355">
                  <c:v>43553</c:v>
                </c:pt>
                <c:pt idx="1356">
                  <c:v>43556</c:v>
                </c:pt>
                <c:pt idx="1357">
                  <c:v>43557</c:v>
                </c:pt>
                <c:pt idx="1358">
                  <c:v>43558</c:v>
                </c:pt>
                <c:pt idx="1359">
                  <c:v>43559</c:v>
                </c:pt>
                <c:pt idx="1360">
                  <c:v>43560</c:v>
                </c:pt>
                <c:pt idx="1361">
                  <c:v>43563</c:v>
                </c:pt>
                <c:pt idx="1362">
                  <c:v>43564</c:v>
                </c:pt>
                <c:pt idx="1363">
                  <c:v>43565</c:v>
                </c:pt>
                <c:pt idx="1364">
                  <c:v>43566</c:v>
                </c:pt>
                <c:pt idx="1365">
                  <c:v>43567</c:v>
                </c:pt>
                <c:pt idx="1366">
                  <c:v>43570</c:v>
                </c:pt>
                <c:pt idx="1367">
                  <c:v>43571</c:v>
                </c:pt>
                <c:pt idx="1368">
                  <c:v>43572</c:v>
                </c:pt>
                <c:pt idx="1369">
                  <c:v>43573</c:v>
                </c:pt>
                <c:pt idx="1370">
                  <c:v>43577</c:v>
                </c:pt>
                <c:pt idx="1371">
                  <c:v>43578</c:v>
                </c:pt>
                <c:pt idx="1372">
                  <c:v>43579</c:v>
                </c:pt>
                <c:pt idx="1373">
                  <c:v>43580</c:v>
                </c:pt>
                <c:pt idx="1374">
                  <c:v>43581</c:v>
                </c:pt>
                <c:pt idx="1375">
                  <c:v>43584</c:v>
                </c:pt>
                <c:pt idx="1376">
                  <c:v>43585</c:v>
                </c:pt>
                <c:pt idx="1377">
                  <c:v>43586</c:v>
                </c:pt>
                <c:pt idx="1378">
                  <c:v>43587</c:v>
                </c:pt>
                <c:pt idx="1379">
                  <c:v>43588</c:v>
                </c:pt>
                <c:pt idx="1380">
                  <c:v>43591</c:v>
                </c:pt>
                <c:pt idx="1381">
                  <c:v>43592</c:v>
                </c:pt>
                <c:pt idx="1382">
                  <c:v>43593</c:v>
                </c:pt>
                <c:pt idx="1383">
                  <c:v>43594</c:v>
                </c:pt>
                <c:pt idx="1384">
                  <c:v>43595</c:v>
                </c:pt>
                <c:pt idx="1385">
                  <c:v>43598</c:v>
                </c:pt>
                <c:pt idx="1386">
                  <c:v>43599</c:v>
                </c:pt>
                <c:pt idx="1387">
                  <c:v>43600</c:v>
                </c:pt>
                <c:pt idx="1388">
                  <c:v>43601</c:v>
                </c:pt>
                <c:pt idx="1389">
                  <c:v>43602</c:v>
                </c:pt>
                <c:pt idx="1390">
                  <c:v>43605</c:v>
                </c:pt>
                <c:pt idx="1391">
                  <c:v>43606</c:v>
                </c:pt>
                <c:pt idx="1392">
                  <c:v>43607</c:v>
                </c:pt>
                <c:pt idx="1393">
                  <c:v>43608</c:v>
                </c:pt>
                <c:pt idx="1394">
                  <c:v>43609</c:v>
                </c:pt>
                <c:pt idx="1395">
                  <c:v>43613</c:v>
                </c:pt>
                <c:pt idx="1396">
                  <c:v>43614</c:v>
                </c:pt>
                <c:pt idx="1397">
                  <c:v>43615</c:v>
                </c:pt>
                <c:pt idx="1398">
                  <c:v>43616</c:v>
                </c:pt>
                <c:pt idx="1399">
                  <c:v>43619</c:v>
                </c:pt>
                <c:pt idx="1400">
                  <c:v>43620</c:v>
                </c:pt>
                <c:pt idx="1401">
                  <c:v>43621</c:v>
                </c:pt>
                <c:pt idx="1402">
                  <c:v>43622</c:v>
                </c:pt>
                <c:pt idx="1403">
                  <c:v>43623</c:v>
                </c:pt>
                <c:pt idx="1404">
                  <c:v>43626</c:v>
                </c:pt>
                <c:pt idx="1405">
                  <c:v>43627</c:v>
                </c:pt>
                <c:pt idx="1406">
                  <c:v>43628</c:v>
                </c:pt>
                <c:pt idx="1407">
                  <c:v>43629</c:v>
                </c:pt>
                <c:pt idx="1408">
                  <c:v>43630</c:v>
                </c:pt>
                <c:pt idx="1409">
                  <c:v>43633</c:v>
                </c:pt>
                <c:pt idx="1410">
                  <c:v>43634</c:v>
                </c:pt>
                <c:pt idx="1411">
                  <c:v>43635</c:v>
                </c:pt>
                <c:pt idx="1412">
                  <c:v>43636</c:v>
                </c:pt>
                <c:pt idx="1413">
                  <c:v>43637</c:v>
                </c:pt>
                <c:pt idx="1414">
                  <c:v>43640</c:v>
                </c:pt>
                <c:pt idx="1415">
                  <c:v>43641</c:v>
                </c:pt>
                <c:pt idx="1416">
                  <c:v>43642</c:v>
                </c:pt>
                <c:pt idx="1417">
                  <c:v>43643</c:v>
                </c:pt>
                <c:pt idx="1418">
                  <c:v>43644</c:v>
                </c:pt>
                <c:pt idx="1419">
                  <c:v>43647</c:v>
                </c:pt>
                <c:pt idx="1420">
                  <c:v>43648</c:v>
                </c:pt>
                <c:pt idx="1421">
                  <c:v>43649</c:v>
                </c:pt>
                <c:pt idx="1422">
                  <c:v>43651</c:v>
                </c:pt>
                <c:pt idx="1423">
                  <c:v>43654</c:v>
                </c:pt>
                <c:pt idx="1424">
                  <c:v>43655</c:v>
                </c:pt>
                <c:pt idx="1425">
                  <c:v>43656</c:v>
                </c:pt>
                <c:pt idx="1426">
                  <c:v>43657</c:v>
                </c:pt>
                <c:pt idx="1427">
                  <c:v>43658</c:v>
                </c:pt>
                <c:pt idx="1428">
                  <c:v>43661</c:v>
                </c:pt>
                <c:pt idx="1429">
                  <c:v>43662</c:v>
                </c:pt>
                <c:pt idx="1430">
                  <c:v>43663</c:v>
                </c:pt>
                <c:pt idx="1431">
                  <c:v>43664</c:v>
                </c:pt>
                <c:pt idx="1432">
                  <c:v>43665</c:v>
                </c:pt>
                <c:pt idx="1433">
                  <c:v>43668</c:v>
                </c:pt>
                <c:pt idx="1434">
                  <c:v>43669</c:v>
                </c:pt>
                <c:pt idx="1435">
                  <c:v>43670</c:v>
                </c:pt>
                <c:pt idx="1436">
                  <c:v>43671</c:v>
                </c:pt>
                <c:pt idx="1437">
                  <c:v>43672</c:v>
                </c:pt>
                <c:pt idx="1438">
                  <c:v>43675</c:v>
                </c:pt>
                <c:pt idx="1439">
                  <c:v>43676</c:v>
                </c:pt>
                <c:pt idx="1440">
                  <c:v>43677</c:v>
                </c:pt>
                <c:pt idx="1441">
                  <c:v>43678</c:v>
                </c:pt>
                <c:pt idx="1442">
                  <c:v>43679</c:v>
                </c:pt>
                <c:pt idx="1443">
                  <c:v>43682</c:v>
                </c:pt>
                <c:pt idx="1444">
                  <c:v>43683</c:v>
                </c:pt>
                <c:pt idx="1445">
                  <c:v>43684</c:v>
                </c:pt>
                <c:pt idx="1446">
                  <c:v>43685</c:v>
                </c:pt>
                <c:pt idx="1447">
                  <c:v>43686</c:v>
                </c:pt>
                <c:pt idx="1448">
                  <c:v>43689</c:v>
                </c:pt>
                <c:pt idx="1449">
                  <c:v>43690</c:v>
                </c:pt>
                <c:pt idx="1450">
                  <c:v>43691</c:v>
                </c:pt>
                <c:pt idx="1451">
                  <c:v>43692</c:v>
                </c:pt>
                <c:pt idx="1452">
                  <c:v>43693</c:v>
                </c:pt>
                <c:pt idx="1453">
                  <c:v>43696</c:v>
                </c:pt>
                <c:pt idx="1454">
                  <c:v>43697</c:v>
                </c:pt>
                <c:pt idx="1455">
                  <c:v>43698</c:v>
                </c:pt>
                <c:pt idx="1456">
                  <c:v>43699</c:v>
                </c:pt>
                <c:pt idx="1457">
                  <c:v>43700</c:v>
                </c:pt>
                <c:pt idx="1458">
                  <c:v>43703</c:v>
                </c:pt>
                <c:pt idx="1459">
                  <c:v>43704</c:v>
                </c:pt>
                <c:pt idx="1460">
                  <c:v>43705</c:v>
                </c:pt>
                <c:pt idx="1461">
                  <c:v>43706</c:v>
                </c:pt>
                <c:pt idx="1462">
                  <c:v>43707</c:v>
                </c:pt>
                <c:pt idx="1463">
                  <c:v>43711</c:v>
                </c:pt>
                <c:pt idx="1464">
                  <c:v>43712</c:v>
                </c:pt>
                <c:pt idx="1465">
                  <c:v>43713</c:v>
                </c:pt>
                <c:pt idx="1466">
                  <c:v>43714</c:v>
                </c:pt>
                <c:pt idx="1467">
                  <c:v>43717</c:v>
                </c:pt>
                <c:pt idx="1468">
                  <c:v>43718</c:v>
                </c:pt>
                <c:pt idx="1469">
                  <c:v>43719</c:v>
                </c:pt>
                <c:pt idx="1470">
                  <c:v>43720</c:v>
                </c:pt>
                <c:pt idx="1471">
                  <c:v>43721</c:v>
                </c:pt>
                <c:pt idx="1472">
                  <c:v>43724</c:v>
                </c:pt>
                <c:pt idx="1473">
                  <c:v>43725</c:v>
                </c:pt>
                <c:pt idx="1474">
                  <c:v>43726</c:v>
                </c:pt>
                <c:pt idx="1475">
                  <c:v>43727</c:v>
                </c:pt>
                <c:pt idx="1476">
                  <c:v>43728</c:v>
                </c:pt>
                <c:pt idx="1477">
                  <c:v>43731</c:v>
                </c:pt>
                <c:pt idx="1478">
                  <c:v>43732</c:v>
                </c:pt>
                <c:pt idx="1479">
                  <c:v>43733</c:v>
                </c:pt>
                <c:pt idx="1480">
                  <c:v>43734</c:v>
                </c:pt>
                <c:pt idx="1481">
                  <c:v>43735</c:v>
                </c:pt>
                <c:pt idx="1482">
                  <c:v>43738</c:v>
                </c:pt>
                <c:pt idx="1483">
                  <c:v>43739</c:v>
                </c:pt>
                <c:pt idx="1484">
                  <c:v>43740</c:v>
                </c:pt>
                <c:pt idx="1485">
                  <c:v>43741</c:v>
                </c:pt>
                <c:pt idx="1486">
                  <c:v>43742</c:v>
                </c:pt>
                <c:pt idx="1487">
                  <c:v>43745</c:v>
                </c:pt>
                <c:pt idx="1488">
                  <c:v>43746</c:v>
                </c:pt>
                <c:pt idx="1489">
                  <c:v>43747</c:v>
                </c:pt>
                <c:pt idx="1490">
                  <c:v>43748</c:v>
                </c:pt>
                <c:pt idx="1491">
                  <c:v>43749</c:v>
                </c:pt>
                <c:pt idx="1492">
                  <c:v>43752</c:v>
                </c:pt>
                <c:pt idx="1493">
                  <c:v>43753</c:v>
                </c:pt>
                <c:pt idx="1494">
                  <c:v>43754</c:v>
                </c:pt>
                <c:pt idx="1495">
                  <c:v>43755</c:v>
                </c:pt>
                <c:pt idx="1496">
                  <c:v>43756</c:v>
                </c:pt>
                <c:pt idx="1497">
                  <c:v>43759</c:v>
                </c:pt>
                <c:pt idx="1498">
                  <c:v>43760</c:v>
                </c:pt>
                <c:pt idx="1499">
                  <c:v>43761</c:v>
                </c:pt>
                <c:pt idx="1500">
                  <c:v>43762</c:v>
                </c:pt>
                <c:pt idx="1501">
                  <c:v>43763</c:v>
                </c:pt>
                <c:pt idx="1502">
                  <c:v>43766</c:v>
                </c:pt>
                <c:pt idx="1503">
                  <c:v>43767</c:v>
                </c:pt>
                <c:pt idx="1504">
                  <c:v>43768</c:v>
                </c:pt>
                <c:pt idx="1505">
                  <c:v>43769</c:v>
                </c:pt>
                <c:pt idx="1506">
                  <c:v>43770</c:v>
                </c:pt>
                <c:pt idx="1507">
                  <c:v>43773</c:v>
                </c:pt>
                <c:pt idx="1508">
                  <c:v>43774</c:v>
                </c:pt>
                <c:pt idx="1509">
                  <c:v>43775</c:v>
                </c:pt>
                <c:pt idx="1510">
                  <c:v>43776</c:v>
                </c:pt>
                <c:pt idx="1511">
                  <c:v>43777</c:v>
                </c:pt>
                <c:pt idx="1512">
                  <c:v>43780</c:v>
                </c:pt>
                <c:pt idx="1513">
                  <c:v>43781</c:v>
                </c:pt>
                <c:pt idx="1514">
                  <c:v>43782</c:v>
                </c:pt>
                <c:pt idx="1515">
                  <c:v>43783</c:v>
                </c:pt>
                <c:pt idx="1516">
                  <c:v>43784</c:v>
                </c:pt>
                <c:pt idx="1517">
                  <c:v>43787</c:v>
                </c:pt>
                <c:pt idx="1518">
                  <c:v>43788</c:v>
                </c:pt>
                <c:pt idx="1519">
                  <c:v>43789</c:v>
                </c:pt>
                <c:pt idx="1520">
                  <c:v>43790</c:v>
                </c:pt>
                <c:pt idx="1521">
                  <c:v>43791</c:v>
                </c:pt>
                <c:pt idx="1522">
                  <c:v>43794</c:v>
                </c:pt>
                <c:pt idx="1523">
                  <c:v>43795</c:v>
                </c:pt>
                <c:pt idx="1524">
                  <c:v>43796</c:v>
                </c:pt>
                <c:pt idx="1525">
                  <c:v>43798</c:v>
                </c:pt>
                <c:pt idx="1526">
                  <c:v>43801</c:v>
                </c:pt>
                <c:pt idx="1527">
                  <c:v>43802</c:v>
                </c:pt>
                <c:pt idx="1528">
                  <c:v>43803</c:v>
                </c:pt>
                <c:pt idx="1529">
                  <c:v>43804</c:v>
                </c:pt>
                <c:pt idx="1530">
                  <c:v>43805</c:v>
                </c:pt>
                <c:pt idx="1531">
                  <c:v>43808</c:v>
                </c:pt>
                <c:pt idx="1532">
                  <c:v>43809</c:v>
                </c:pt>
                <c:pt idx="1533">
                  <c:v>43810</c:v>
                </c:pt>
                <c:pt idx="1534">
                  <c:v>43811</c:v>
                </c:pt>
                <c:pt idx="1535">
                  <c:v>43812</c:v>
                </c:pt>
                <c:pt idx="1536">
                  <c:v>43815</c:v>
                </c:pt>
                <c:pt idx="1537">
                  <c:v>43816</c:v>
                </c:pt>
                <c:pt idx="1538">
                  <c:v>43817</c:v>
                </c:pt>
                <c:pt idx="1539">
                  <c:v>43818</c:v>
                </c:pt>
                <c:pt idx="1540">
                  <c:v>43819</c:v>
                </c:pt>
                <c:pt idx="1541">
                  <c:v>43822</c:v>
                </c:pt>
                <c:pt idx="1542">
                  <c:v>43823</c:v>
                </c:pt>
                <c:pt idx="1543">
                  <c:v>43825</c:v>
                </c:pt>
                <c:pt idx="1544">
                  <c:v>43826</c:v>
                </c:pt>
                <c:pt idx="1545">
                  <c:v>43829</c:v>
                </c:pt>
                <c:pt idx="1546">
                  <c:v>43830</c:v>
                </c:pt>
                <c:pt idx="1547">
                  <c:v>43832</c:v>
                </c:pt>
                <c:pt idx="1548">
                  <c:v>43833</c:v>
                </c:pt>
                <c:pt idx="1549">
                  <c:v>43836</c:v>
                </c:pt>
                <c:pt idx="1550">
                  <c:v>43837</c:v>
                </c:pt>
                <c:pt idx="1551">
                  <c:v>43838</c:v>
                </c:pt>
                <c:pt idx="1552">
                  <c:v>43839</c:v>
                </c:pt>
                <c:pt idx="1553">
                  <c:v>43840</c:v>
                </c:pt>
                <c:pt idx="1554">
                  <c:v>43843</c:v>
                </c:pt>
                <c:pt idx="1555">
                  <c:v>43844</c:v>
                </c:pt>
                <c:pt idx="1556">
                  <c:v>43845</c:v>
                </c:pt>
                <c:pt idx="1557">
                  <c:v>43846</c:v>
                </c:pt>
                <c:pt idx="1558">
                  <c:v>43847</c:v>
                </c:pt>
                <c:pt idx="1559">
                  <c:v>43851</c:v>
                </c:pt>
                <c:pt idx="1560">
                  <c:v>43852</c:v>
                </c:pt>
                <c:pt idx="1561">
                  <c:v>43853</c:v>
                </c:pt>
                <c:pt idx="1562">
                  <c:v>43854</c:v>
                </c:pt>
                <c:pt idx="1563">
                  <c:v>43857</c:v>
                </c:pt>
                <c:pt idx="1564">
                  <c:v>43858</c:v>
                </c:pt>
                <c:pt idx="1565">
                  <c:v>43859</c:v>
                </c:pt>
                <c:pt idx="1566">
                  <c:v>43860</c:v>
                </c:pt>
                <c:pt idx="1567">
                  <c:v>43861</c:v>
                </c:pt>
                <c:pt idx="1568">
                  <c:v>43864</c:v>
                </c:pt>
                <c:pt idx="1569">
                  <c:v>43865</c:v>
                </c:pt>
                <c:pt idx="1570">
                  <c:v>43866</c:v>
                </c:pt>
                <c:pt idx="1571">
                  <c:v>43867</c:v>
                </c:pt>
                <c:pt idx="1572">
                  <c:v>43868</c:v>
                </c:pt>
                <c:pt idx="1573">
                  <c:v>43871</c:v>
                </c:pt>
                <c:pt idx="1574">
                  <c:v>43872</c:v>
                </c:pt>
                <c:pt idx="1575">
                  <c:v>43873</c:v>
                </c:pt>
                <c:pt idx="1576">
                  <c:v>43874</c:v>
                </c:pt>
                <c:pt idx="1577">
                  <c:v>43875</c:v>
                </c:pt>
                <c:pt idx="1578">
                  <c:v>43879</c:v>
                </c:pt>
                <c:pt idx="1579">
                  <c:v>43880</c:v>
                </c:pt>
                <c:pt idx="1580">
                  <c:v>43881</c:v>
                </c:pt>
                <c:pt idx="1581">
                  <c:v>43882</c:v>
                </c:pt>
                <c:pt idx="1582">
                  <c:v>43885</c:v>
                </c:pt>
                <c:pt idx="1583">
                  <c:v>43886</c:v>
                </c:pt>
                <c:pt idx="1584">
                  <c:v>43887</c:v>
                </c:pt>
                <c:pt idx="1585">
                  <c:v>43888</c:v>
                </c:pt>
                <c:pt idx="1586">
                  <c:v>43889</c:v>
                </c:pt>
                <c:pt idx="1587">
                  <c:v>43892</c:v>
                </c:pt>
                <c:pt idx="1588">
                  <c:v>43893</c:v>
                </c:pt>
                <c:pt idx="1589">
                  <c:v>43894</c:v>
                </c:pt>
                <c:pt idx="1590">
                  <c:v>43895</c:v>
                </c:pt>
                <c:pt idx="1591">
                  <c:v>43896</c:v>
                </c:pt>
                <c:pt idx="1592">
                  <c:v>43899</c:v>
                </c:pt>
                <c:pt idx="1593">
                  <c:v>43900</c:v>
                </c:pt>
                <c:pt idx="1594">
                  <c:v>43901</c:v>
                </c:pt>
                <c:pt idx="1595">
                  <c:v>43902</c:v>
                </c:pt>
                <c:pt idx="1596">
                  <c:v>43903</c:v>
                </c:pt>
                <c:pt idx="1597">
                  <c:v>43906</c:v>
                </c:pt>
                <c:pt idx="1598">
                  <c:v>43907</c:v>
                </c:pt>
                <c:pt idx="1599">
                  <c:v>43908</c:v>
                </c:pt>
                <c:pt idx="1600">
                  <c:v>43909</c:v>
                </c:pt>
                <c:pt idx="1601">
                  <c:v>43910</c:v>
                </c:pt>
                <c:pt idx="1602">
                  <c:v>43913</c:v>
                </c:pt>
                <c:pt idx="1603">
                  <c:v>43914</c:v>
                </c:pt>
                <c:pt idx="1604">
                  <c:v>43915</c:v>
                </c:pt>
                <c:pt idx="1605">
                  <c:v>43916</c:v>
                </c:pt>
                <c:pt idx="1606">
                  <c:v>43917</c:v>
                </c:pt>
                <c:pt idx="1607">
                  <c:v>43920</c:v>
                </c:pt>
                <c:pt idx="1608">
                  <c:v>43921</c:v>
                </c:pt>
                <c:pt idx="1609">
                  <c:v>43922</c:v>
                </c:pt>
                <c:pt idx="1610">
                  <c:v>43923</c:v>
                </c:pt>
                <c:pt idx="1611">
                  <c:v>43924</c:v>
                </c:pt>
                <c:pt idx="1612">
                  <c:v>43927</c:v>
                </c:pt>
                <c:pt idx="1613">
                  <c:v>43928</c:v>
                </c:pt>
                <c:pt idx="1614">
                  <c:v>43929</c:v>
                </c:pt>
                <c:pt idx="1615">
                  <c:v>43930</c:v>
                </c:pt>
                <c:pt idx="1616">
                  <c:v>43934</c:v>
                </c:pt>
                <c:pt idx="1617">
                  <c:v>43935</c:v>
                </c:pt>
                <c:pt idx="1618">
                  <c:v>43936</c:v>
                </c:pt>
                <c:pt idx="1619">
                  <c:v>43937</c:v>
                </c:pt>
                <c:pt idx="1620">
                  <c:v>43938</c:v>
                </c:pt>
                <c:pt idx="1621">
                  <c:v>43941</c:v>
                </c:pt>
                <c:pt idx="1622">
                  <c:v>43942</c:v>
                </c:pt>
                <c:pt idx="1623">
                  <c:v>43943</c:v>
                </c:pt>
                <c:pt idx="1624">
                  <c:v>43944</c:v>
                </c:pt>
                <c:pt idx="1625">
                  <c:v>43945</c:v>
                </c:pt>
                <c:pt idx="1626">
                  <c:v>43948</c:v>
                </c:pt>
                <c:pt idx="1627">
                  <c:v>43949</c:v>
                </c:pt>
                <c:pt idx="1628">
                  <c:v>43950</c:v>
                </c:pt>
                <c:pt idx="1629">
                  <c:v>43951</c:v>
                </c:pt>
                <c:pt idx="1630">
                  <c:v>43952</c:v>
                </c:pt>
                <c:pt idx="1631">
                  <c:v>43955</c:v>
                </c:pt>
                <c:pt idx="1632">
                  <c:v>43956</c:v>
                </c:pt>
                <c:pt idx="1633">
                  <c:v>43957</c:v>
                </c:pt>
                <c:pt idx="1634">
                  <c:v>43958</c:v>
                </c:pt>
                <c:pt idx="1635">
                  <c:v>43959</c:v>
                </c:pt>
                <c:pt idx="1636">
                  <c:v>43962</c:v>
                </c:pt>
                <c:pt idx="1637">
                  <c:v>43963</c:v>
                </c:pt>
                <c:pt idx="1638">
                  <c:v>43964</c:v>
                </c:pt>
                <c:pt idx="1639">
                  <c:v>43965</c:v>
                </c:pt>
                <c:pt idx="1640">
                  <c:v>43966</c:v>
                </c:pt>
                <c:pt idx="1641">
                  <c:v>43969</c:v>
                </c:pt>
                <c:pt idx="1642">
                  <c:v>43970</c:v>
                </c:pt>
                <c:pt idx="1643">
                  <c:v>43971</c:v>
                </c:pt>
                <c:pt idx="1644">
                  <c:v>43972</c:v>
                </c:pt>
                <c:pt idx="1645">
                  <c:v>43973</c:v>
                </c:pt>
                <c:pt idx="1646">
                  <c:v>43977</c:v>
                </c:pt>
                <c:pt idx="1647">
                  <c:v>43978</c:v>
                </c:pt>
                <c:pt idx="1648">
                  <c:v>43979</c:v>
                </c:pt>
                <c:pt idx="1649">
                  <c:v>43980</c:v>
                </c:pt>
                <c:pt idx="1650">
                  <c:v>43983</c:v>
                </c:pt>
                <c:pt idx="1651">
                  <c:v>43984</c:v>
                </c:pt>
                <c:pt idx="1652">
                  <c:v>43985</c:v>
                </c:pt>
                <c:pt idx="1653">
                  <c:v>43986</c:v>
                </c:pt>
                <c:pt idx="1654">
                  <c:v>43987</c:v>
                </c:pt>
                <c:pt idx="1655">
                  <c:v>43990</c:v>
                </c:pt>
                <c:pt idx="1656">
                  <c:v>43991</c:v>
                </c:pt>
                <c:pt idx="1657">
                  <c:v>43992</c:v>
                </c:pt>
                <c:pt idx="1658">
                  <c:v>43993</c:v>
                </c:pt>
                <c:pt idx="1659">
                  <c:v>43994</c:v>
                </c:pt>
                <c:pt idx="1660">
                  <c:v>43997</c:v>
                </c:pt>
                <c:pt idx="1661">
                  <c:v>43998</c:v>
                </c:pt>
                <c:pt idx="1662">
                  <c:v>43999</c:v>
                </c:pt>
                <c:pt idx="1663">
                  <c:v>44000</c:v>
                </c:pt>
                <c:pt idx="1664">
                  <c:v>44001</c:v>
                </c:pt>
                <c:pt idx="1665">
                  <c:v>44004</c:v>
                </c:pt>
                <c:pt idx="1666">
                  <c:v>44005</c:v>
                </c:pt>
                <c:pt idx="1667">
                  <c:v>44006</c:v>
                </c:pt>
                <c:pt idx="1668">
                  <c:v>44007</c:v>
                </c:pt>
                <c:pt idx="1669">
                  <c:v>44008</c:v>
                </c:pt>
                <c:pt idx="1670">
                  <c:v>44011</c:v>
                </c:pt>
                <c:pt idx="1671">
                  <c:v>44012</c:v>
                </c:pt>
                <c:pt idx="1672">
                  <c:v>44013</c:v>
                </c:pt>
                <c:pt idx="1673">
                  <c:v>44014</c:v>
                </c:pt>
                <c:pt idx="1674">
                  <c:v>44018</c:v>
                </c:pt>
                <c:pt idx="1675">
                  <c:v>44019</c:v>
                </c:pt>
                <c:pt idx="1676">
                  <c:v>44020</c:v>
                </c:pt>
                <c:pt idx="1677">
                  <c:v>44021</c:v>
                </c:pt>
                <c:pt idx="1678">
                  <c:v>44022</c:v>
                </c:pt>
                <c:pt idx="1679">
                  <c:v>44025</c:v>
                </c:pt>
                <c:pt idx="1680">
                  <c:v>44026</c:v>
                </c:pt>
                <c:pt idx="1681">
                  <c:v>44027</c:v>
                </c:pt>
                <c:pt idx="1682">
                  <c:v>44028</c:v>
                </c:pt>
                <c:pt idx="1683">
                  <c:v>44029</c:v>
                </c:pt>
                <c:pt idx="1684">
                  <c:v>44032</c:v>
                </c:pt>
                <c:pt idx="1685">
                  <c:v>44033</c:v>
                </c:pt>
                <c:pt idx="1686">
                  <c:v>44034</c:v>
                </c:pt>
                <c:pt idx="1687">
                  <c:v>44035</c:v>
                </c:pt>
                <c:pt idx="1688">
                  <c:v>44036</c:v>
                </c:pt>
                <c:pt idx="1689">
                  <c:v>44039</c:v>
                </c:pt>
                <c:pt idx="1690">
                  <c:v>44040</c:v>
                </c:pt>
                <c:pt idx="1691">
                  <c:v>44041</c:v>
                </c:pt>
                <c:pt idx="1692">
                  <c:v>44042</c:v>
                </c:pt>
                <c:pt idx="1693">
                  <c:v>44043</c:v>
                </c:pt>
                <c:pt idx="1694">
                  <c:v>44046</c:v>
                </c:pt>
                <c:pt idx="1695">
                  <c:v>44047</c:v>
                </c:pt>
                <c:pt idx="1696">
                  <c:v>44048</c:v>
                </c:pt>
                <c:pt idx="1697">
                  <c:v>44049</c:v>
                </c:pt>
                <c:pt idx="1698">
                  <c:v>44050</c:v>
                </c:pt>
                <c:pt idx="1699">
                  <c:v>44053</c:v>
                </c:pt>
                <c:pt idx="1700">
                  <c:v>44054</c:v>
                </c:pt>
                <c:pt idx="1701">
                  <c:v>44055</c:v>
                </c:pt>
                <c:pt idx="1702">
                  <c:v>44056</c:v>
                </c:pt>
                <c:pt idx="1703">
                  <c:v>44057</c:v>
                </c:pt>
                <c:pt idx="1704">
                  <c:v>44060</c:v>
                </c:pt>
                <c:pt idx="1705">
                  <c:v>44061</c:v>
                </c:pt>
                <c:pt idx="1706">
                  <c:v>44062</c:v>
                </c:pt>
                <c:pt idx="1707">
                  <c:v>44063</c:v>
                </c:pt>
                <c:pt idx="1708">
                  <c:v>44064</c:v>
                </c:pt>
                <c:pt idx="1709">
                  <c:v>44067</c:v>
                </c:pt>
                <c:pt idx="1710">
                  <c:v>44068</c:v>
                </c:pt>
                <c:pt idx="1711">
                  <c:v>44069</c:v>
                </c:pt>
                <c:pt idx="1712">
                  <c:v>44070</c:v>
                </c:pt>
                <c:pt idx="1713">
                  <c:v>44071</c:v>
                </c:pt>
                <c:pt idx="1714">
                  <c:v>44074</c:v>
                </c:pt>
                <c:pt idx="1715">
                  <c:v>44075</c:v>
                </c:pt>
                <c:pt idx="1716">
                  <c:v>44076</c:v>
                </c:pt>
                <c:pt idx="1717">
                  <c:v>44077</c:v>
                </c:pt>
                <c:pt idx="1718">
                  <c:v>44078</c:v>
                </c:pt>
                <c:pt idx="1719">
                  <c:v>44082</c:v>
                </c:pt>
                <c:pt idx="1720">
                  <c:v>44083</c:v>
                </c:pt>
                <c:pt idx="1721">
                  <c:v>44084</c:v>
                </c:pt>
                <c:pt idx="1722">
                  <c:v>44085</c:v>
                </c:pt>
                <c:pt idx="1723">
                  <c:v>44088</c:v>
                </c:pt>
                <c:pt idx="1724">
                  <c:v>44089</c:v>
                </c:pt>
                <c:pt idx="1725">
                  <c:v>44090</c:v>
                </c:pt>
                <c:pt idx="1726">
                  <c:v>44091</c:v>
                </c:pt>
                <c:pt idx="1727">
                  <c:v>44092</c:v>
                </c:pt>
                <c:pt idx="1728">
                  <c:v>44095</c:v>
                </c:pt>
                <c:pt idx="1729">
                  <c:v>44096</c:v>
                </c:pt>
                <c:pt idx="1730">
                  <c:v>44097</c:v>
                </c:pt>
                <c:pt idx="1731">
                  <c:v>44098</c:v>
                </c:pt>
                <c:pt idx="1732">
                  <c:v>44099</c:v>
                </c:pt>
                <c:pt idx="1733">
                  <c:v>44102</c:v>
                </c:pt>
                <c:pt idx="1734">
                  <c:v>44103</c:v>
                </c:pt>
                <c:pt idx="1735">
                  <c:v>44104</c:v>
                </c:pt>
                <c:pt idx="1736">
                  <c:v>44105</c:v>
                </c:pt>
                <c:pt idx="1737">
                  <c:v>44106</c:v>
                </c:pt>
                <c:pt idx="1738">
                  <c:v>44109</c:v>
                </c:pt>
                <c:pt idx="1739">
                  <c:v>44110</c:v>
                </c:pt>
                <c:pt idx="1740">
                  <c:v>44111</c:v>
                </c:pt>
                <c:pt idx="1741">
                  <c:v>44112</c:v>
                </c:pt>
                <c:pt idx="1742">
                  <c:v>44113</c:v>
                </c:pt>
                <c:pt idx="1743">
                  <c:v>44116</c:v>
                </c:pt>
                <c:pt idx="1744">
                  <c:v>44117</c:v>
                </c:pt>
                <c:pt idx="1745">
                  <c:v>44118</c:v>
                </c:pt>
                <c:pt idx="1746">
                  <c:v>44119</c:v>
                </c:pt>
                <c:pt idx="1747">
                  <c:v>44120</c:v>
                </c:pt>
                <c:pt idx="1748">
                  <c:v>44123</c:v>
                </c:pt>
                <c:pt idx="1749">
                  <c:v>44124</c:v>
                </c:pt>
                <c:pt idx="1750">
                  <c:v>44125</c:v>
                </c:pt>
                <c:pt idx="1751">
                  <c:v>44126</c:v>
                </c:pt>
                <c:pt idx="1752">
                  <c:v>44127</c:v>
                </c:pt>
                <c:pt idx="1753">
                  <c:v>44130</c:v>
                </c:pt>
                <c:pt idx="1754">
                  <c:v>44131</c:v>
                </c:pt>
                <c:pt idx="1755">
                  <c:v>44132</c:v>
                </c:pt>
                <c:pt idx="1756">
                  <c:v>44133</c:v>
                </c:pt>
                <c:pt idx="1757">
                  <c:v>44134</c:v>
                </c:pt>
                <c:pt idx="1758">
                  <c:v>44137</c:v>
                </c:pt>
                <c:pt idx="1759">
                  <c:v>44138</c:v>
                </c:pt>
                <c:pt idx="1760">
                  <c:v>44139</c:v>
                </c:pt>
                <c:pt idx="1761">
                  <c:v>44140</c:v>
                </c:pt>
                <c:pt idx="1762">
                  <c:v>44141</c:v>
                </c:pt>
                <c:pt idx="1763">
                  <c:v>44144</c:v>
                </c:pt>
                <c:pt idx="1764">
                  <c:v>44145</c:v>
                </c:pt>
                <c:pt idx="1765">
                  <c:v>44146</c:v>
                </c:pt>
                <c:pt idx="1766">
                  <c:v>44147</c:v>
                </c:pt>
                <c:pt idx="1767">
                  <c:v>44148</c:v>
                </c:pt>
                <c:pt idx="1768">
                  <c:v>44151</c:v>
                </c:pt>
                <c:pt idx="1769">
                  <c:v>44152</c:v>
                </c:pt>
                <c:pt idx="1770">
                  <c:v>44153</c:v>
                </c:pt>
                <c:pt idx="1771">
                  <c:v>44154</c:v>
                </c:pt>
                <c:pt idx="1772">
                  <c:v>44155</c:v>
                </c:pt>
                <c:pt idx="1773">
                  <c:v>44158</c:v>
                </c:pt>
                <c:pt idx="1774">
                  <c:v>44159</c:v>
                </c:pt>
                <c:pt idx="1775">
                  <c:v>44160</c:v>
                </c:pt>
                <c:pt idx="1776">
                  <c:v>44162</c:v>
                </c:pt>
                <c:pt idx="1777">
                  <c:v>44165</c:v>
                </c:pt>
                <c:pt idx="1778">
                  <c:v>44166</c:v>
                </c:pt>
                <c:pt idx="1779">
                  <c:v>44167</c:v>
                </c:pt>
                <c:pt idx="1780">
                  <c:v>44168</c:v>
                </c:pt>
                <c:pt idx="1781">
                  <c:v>44169</c:v>
                </c:pt>
                <c:pt idx="1782">
                  <c:v>44172</c:v>
                </c:pt>
                <c:pt idx="1783">
                  <c:v>44173</c:v>
                </c:pt>
                <c:pt idx="1784">
                  <c:v>44174</c:v>
                </c:pt>
                <c:pt idx="1785">
                  <c:v>44175</c:v>
                </c:pt>
                <c:pt idx="1786">
                  <c:v>44176</c:v>
                </c:pt>
                <c:pt idx="1787">
                  <c:v>44179</c:v>
                </c:pt>
                <c:pt idx="1788">
                  <c:v>44180</c:v>
                </c:pt>
                <c:pt idx="1789">
                  <c:v>44181</c:v>
                </c:pt>
                <c:pt idx="1790">
                  <c:v>44182</c:v>
                </c:pt>
                <c:pt idx="1791">
                  <c:v>44183</c:v>
                </c:pt>
                <c:pt idx="1792">
                  <c:v>44186</c:v>
                </c:pt>
                <c:pt idx="1793">
                  <c:v>44187</c:v>
                </c:pt>
                <c:pt idx="1794">
                  <c:v>44188</c:v>
                </c:pt>
                <c:pt idx="1795">
                  <c:v>44189</c:v>
                </c:pt>
                <c:pt idx="1796">
                  <c:v>44193</c:v>
                </c:pt>
                <c:pt idx="1797">
                  <c:v>44194</c:v>
                </c:pt>
                <c:pt idx="1798">
                  <c:v>44195</c:v>
                </c:pt>
                <c:pt idx="1799">
                  <c:v>44196</c:v>
                </c:pt>
                <c:pt idx="1800">
                  <c:v>44200</c:v>
                </c:pt>
                <c:pt idx="1801">
                  <c:v>44201</c:v>
                </c:pt>
                <c:pt idx="1802">
                  <c:v>44202</c:v>
                </c:pt>
                <c:pt idx="1803">
                  <c:v>44203</c:v>
                </c:pt>
                <c:pt idx="1804">
                  <c:v>44204</c:v>
                </c:pt>
                <c:pt idx="1805">
                  <c:v>44207</c:v>
                </c:pt>
                <c:pt idx="1806">
                  <c:v>44208</c:v>
                </c:pt>
                <c:pt idx="1807">
                  <c:v>44209</c:v>
                </c:pt>
                <c:pt idx="1808">
                  <c:v>44210</c:v>
                </c:pt>
                <c:pt idx="1809">
                  <c:v>44211</c:v>
                </c:pt>
                <c:pt idx="1810">
                  <c:v>44215</c:v>
                </c:pt>
                <c:pt idx="1811">
                  <c:v>44216</c:v>
                </c:pt>
                <c:pt idx="1812">
                  <c:v>44217</c:v>
                </c:pt>
                <c:pt idx="1813">
                  <c:v>44218</c:v>
                </c:pt>
                <c:pt idx="1814">
                  <c:v>44221</c:v>
                </c:pt>
                <c:pt idx="1815">
                  <c:v>44222</c:v>
                </c:pt>
                <c:pt idx="1816">
                  <c:v>44223</c:v>
                </c:pt>
                <c:pt idx="1817">
                  <c:v>44224</c:v>
                </c:pt>
                <c:pt idx="1818">
                  <c:v>44225</c:v>
                </c:pt>
                <c:pt idx="1819">
                  <c:v>44228</c:v>
                </c:pt>
                <c:pt idx="1820">
                  <c:v>44229</c:v>
                </c:pt>
                <c:pt idx="1821">
                  <c:v>44230</c:v>
                </c:pt>
                <c:pt idx="1822">
                  <c:v>44231</c:v>
                </c:pt>
                <c:pt idx="1823">
                  <c:v>44232</c:v>
                </c:pt>
                <c:pt idx="1824">
                  <c:v>44235</c:v>
                </c:pt>
                <c:pt idx="1825">
                  <c:v>44236</c:v>
                </c:pt>
                <c:pt idx="1826">
                  <c:v>44237</c:v>
                </c:pt>
                <c:pt idx="1827">
                  <c:v>44238</c:v>
                </c:pt>
                <c:pt idx="1828">
                  <c:v>44239</c:v>
                </c:pt>
                <c:pt idx="1829">
                  <c:v>44243</c:v>
                </c:pt>
                <c:pt idx="1830">
                  <c:v>44244</c:v>
                </c:pt>
                <c:pt idx="1831">
                  <c:v>44245</c:v>
                </c:pt>
                <c:pt idx="1832">
                  <c:v>44246</c:v>
                </c:pt>
                <c:pt idx="1833">
                  <c:v>44249</c:v>
                </c:pt>
                <c:pt idx="1834">
                  <c:v>44250</c:v>
                </c:pt>
                <c:pt idx="1835">
                  <c:v>44251</c:v>
                </c:pt>
                <c:pt idx="1836">
                  <c:v>44252</c:v>
                </c:pt>
                <c:pt idx="1837">
                  <c:v>44253</c:v>
                </c:pt>
                <c:pt idx="1838">
                  <c:v>44256</c:v>
                </c:pt>
                <c:pt idx="1839">
                  <c:v>44257</c:v>
                </c:pt>
                <c:pt idx="1840">
                  <c:v>44258</c:v>
                </c:pt>
                <c:pt idx="1841">
                  <c:v>44259</c:v>
                </c:pt>
                <c:pt idx="1842">
                  <c:v>44260</c:v>
                </c:pt>
                <c:pt idx="1843">
                  <c:v>44263</c:v>
                </c:pt>
                <c:pt idx="1844">
                  <c:v>44264</c:v>
                </c:pt>
                <c:pt idx="1845">
                  <c:v>44265</c:v>
                </c:pt>
                <c:pt idx="1846">
                  <c:v>44266</c:v>
                </c:pt>
                <c:pt idx="1847">
                  <c:v>44267</c:v>
                </c:pt>
                <c:pt idx="1848">
                  <c:v>44270</c:v>
                </c:pt>
                <c:pt idx="1849">
                  <c:v>44271</c:v>
                </c:pt>
                <c:pt idx="1850">
                  <c:v>44272</c:v>
                </c:pt>
                <c:pt idx="1851">
                  <c:v>44273</c:v>
                </c:pt>
                <c:pt idx="1852">
                  <c:v>44274</c:v>
                </c:pt>
                <c:pt idx="1853">
                  <c:v>44277</c:v>
                </c:pt>
                <c:pt idx="1854">
                  <c:v>44278</c:v>
                </c:pt>
                <c:pt idx="1855">
                  <c:v>44279</c:v>
                </c:pt>
                <c:pt idx="1856">
                  <c:v>44280</c:v>
                </c:pt>
                <c:pt idx="1857">
                  <c:v>44281</c:v>
                </c:pt>
                <c:pt idx="1858">
                  <c:v>44284</c:v>
                </c:pt>
                <c:pt idx="1859">
                  <c:v>44285</c:v>
                </c:pt>
                <c:pt idx="1860">
                  <c:v>44286</c:v>
                </c:pt>
                <c:pt idx="1861">
                  <c:v>44287</c:v>
                </c:pt>
                <c:pt idx="1862">
                  <c:v>44291</c:v>
                </c:pt>
                <c:pt idx="1863">
                  <c:v>44292</c:v>
                </c:pt>
                <c:pt idx="1864">
                  <c:v>44293</c:v>
                </c:pt>
                <c:pt idx="1865">
                  <c:v>44294</c:v>
                </c:pt>
                <c:pt idx="1866">
                  <c:v>44295</c:v>
                </c:pt>
                <c:pt idx="1867">
                  <c:v>44298</c:v>
                </c:pt>
                <c:pt idx="1868">
                  <c:v>44299</c:v>
                </c:pt>
                <c:pt idx="1869">
                  <c:v>44300</c:v>
                </c:pt>
                <c:pt idx="1870">
                  <c:v>44301</c:v>
                </c:pt>
                <c:pt idx="1871">
                  <c:v>44302</c:v>
                </c:pt>
                <c:pt idx="1872">
                  <c:v>44305</c:v>
                </c:pt>
                <c:pt idx="1873">
                  <c:v>44306</c:v>
                </c:pt>
                <c:pt idx="1874">
                  <c:v>44307</c:v>
                </c:pt>
                <c:pt idx="1875">
                  <c:v>44308</c:v>
                </c:pt>
                <c:pt idx="1876">
                  <c:v>44309</c:v>
                </c:pt>
                <c:pt idx="1877">
                  <c:v>44312</c:v>
                </c:pt>
                <c:pt idx="1878">
                  <c:v>44313</c:v>
                </c:pt>
                <c:pt idx="1879">
                  <c:v>44314</c:v>
                </c:pt>
                <c:pt idx="1880">
                  <c:v>44315</c:v>
                </c:pt>
                <c:pt idx="1881">
                  <c:v>44316</c:v>
                </c:pt>
                <c:pt idx="1882">
                  <c:v>44319</c:v>
                </c:pt>
                <c:pt idx="1883">
                  <c:v>44320</c:v>
                </c:pt>
                <c:pt idx="1884">
                  <c:v>44321</c:v>
                </c:pt>
                <c:pt idx="1885">
                  <c:v>44322</c:v>
                </c:pt>
                <c:pt idx="1886">
                  <c:v>44323</c:v>
                </c:pt>
                <c:pt idx="1887">
                  <c:v>44326</c:v>
                </c:pt>
                <c:pt idx="1888">
                  <c:v>44327</c:v>
                </c:pt>
                <c:pt idx="1889">
                  <c:v>44328</c:v>
                </c:pt>
                <c:pt idx="1890">
                  <c:v>44329</c:v>
                </c:pt>
                <c:pt idx="1891">
                  <c:v>44330</c:v>
                </c:pt>
                <c:pt idx="1892">
                  <c:v>44333</c:v>
                </c:pt>
                <c:pt idx="1893">
                  <c:v>44334</c:v>
                </c:pt>
                <c:pt idx="1894">
                  <c:v>44335</c:v>
                </c:pt>
                <c:pt idx="1895">
                  <c:v>44336</c:v>
                </c:pt>
                <c:pt idx="1896">
                  <c:v>44337</c:v>
                </c:pt>
                <c:pt idx="1897">
                  <c:v>44340</c:v>
                </c:pt>
                <c:pt idx="1898">
                  <c:v>44341</c:v>
                </c:pt>
                <c:pt idx="1899">
                  <c:v>44342</c:v>
                </c:pt>
                <c:pt idx="1900">
                  <c:v>44343</c:v>
                </c:pt>
                <c:pt idx="1901">
                  <c:v>44344</c:v>
                </c:pt>
                <c:pt idx="1902">
                  <c:v>44348</c:v>
                </c:pt>
                <c:pt idx="1903">
                  <c:v>44349</c:v>
                </c:pt>
                <c:pt idx="1904">
                  <c:v>44350</c:v>
                </c:pt>
                <c:pt idx="1905">
                  <c:v>44351</c:v>
                </c:pt>
                <c:pt idx="1906">
                  <c:v>44354</c:v>
                </c:pt>
                <c:pt idx="1907">
                  <c:v>44355</c:v>
                </c:pt>
                <c:pt idx="1908">
                  <c:v>44356</c:v>
                </c:pt>
                <c:pt idx="1909">
                  <c:v>44357</c:v>
                </c:pt>
                <c:pt idx="1910">
                  <c:v>44358</c:v>
                </c:pt>
                <c:pt idx="1911">
                  <c:v>44361</c:v>
                </c:pt>
                <c:pt idx="1912">
                  <c:v>44362</c:v>
                </c:pt>
                <c:pt idx="1913">
                  <c:v>44363</c:v>
                </c:pt>
                <c:pt idx="1914">
                  <c:v>44364</c:v>
                </c:pt>
                <c:pt idx="1915">
                  <c:v>44365</c:v>
                </c:pt>
                <c:pt idx="1916">
                  <c:v>44368</c:v>
                </c:pt>
                <c:pt idx="1917">
                  <c:v>44369</c:v>
                </c:pt>
                <c:pt idx="1918">
                  <c:v>44370</c:v>
                </c:pt>
                <c:pt idx="1919">
                  <c:v>44371</c:v>
                </c:pt>
                <c:pt idx="1920">
                  <c:v>44372</c:v>
                </c:pt>
                <c:pt idx="1921">
                  <c:v>44375</c:v>
                </c:pt>
                <c:pt idx="1922">
                  <c:v>44376</c:v>
                </c:pt>
                <c:pt idx="1923">
                  <c:v>44377</c:v>
                </c:pt>
                <c:pt idx="1924">
                  <c:v>44378</c:v>
                </c:pt>
                <c:pt idx="1925">
                  <c:v>44379</c:v>
                </c:pt>
                <c:pt idx="1926">
                  <c:v>44383</c:v>
                </c:pt>
                <c:pt idx="1927">
                  <c:v>44384</c:v>
                </c:pt>
                <c:pt idx="1928">
                  <c:v>44385</c:v>
                </c:pt>
                <c:pt idx="1929">
                  <c:v>44386</c:v>
                </c:pt>
                <c:pt idx="1930">
                  <c:v>44389</c:v>
                </c:pt>
                <c:pt idx="1931">
                  <c:v>44390</c:v>
                </c:pt>
                <c:pt idx="1932">
                  <c:v>44391</c:v>
                </c:pt>
                <c:pt idx="1933">
                  <c:v>44392</c:v>
                </c:pt>
                <c:pt idx="1934">
                  <c:v>44393</c:v>
                </c:pt>
                <c:pt idx="1935">
                  <c:v>44396</c:v>
                </c:pt>
                <c:pt idx="1936">
                  <c:v>44397</c:v>
                </c:pt>
                <c:pt idx="1937">
                  <c:v>44398</c:v>
                </c:pt>
                <c:pt idx="1938">
                  <c:v>44399</c:v>
                </c:pt>
                <c:pt idx="1939">
                  <c:v>44400</c:v>
                </c:pt>
                <c:pt idx="1940">
                  <c:v>44403</c:v>
                </c:pt>
                <c:pt idx="1941">
                  <c:v>44404</c:v>
                </c:pt>
                <c:pt idx="1942">
                  <c:v>44405</c:v>
                </c:pt>
                <c:pt idx="1943">
                  <c:v>44406</c:v>
                </c:pt>
                <c:pt idx="1944">
                  <c:v>44407</c:v>
                </c:pt>
                <c:pt idx="1945">
                  <c:v>44410</c:v>
                </c:pt>
                <c:pt idx="1946">
                  <c:v>44411</c:v>
                </c:pt>
                <c:pt idx="1947">
                  <c:v>44412</c:v>
                </c:pt>
                <c:pt idx="1948">
                  <c:v>44413</c:v>
                </c:pt>
                <c:pt idx="1949">
                  <c:v>44414</c:v>
                </c:pt>
                <c:pt idx="1950">
                  <c:v>44417</c:v>
                </c:pt>
                <c:pt idx="1951">
                  <c:v>44418</c:v>
                </c:pt>
                <c:pt idx="1952">
                  <c:v>44419</c:v>
                </c:pt>
                <c:pt idx="1953">
                  <c:v>44420</c:v>
                </c:pt>
                <c:pt idx="1954">
                  <c:v>44421</c:v>
                </c:pt>
                <c:pt idx="1955">
                  <c:v>44424</c:v>
                </c:pt>
                <c:pt idx="1956">
                  <c:v>44425</c:v>
                </c:pt>
                <c:pt idx="1957">
                  <c:v>44426</c:v>
                </c:pt>
                <c:pt idx="1958">
                  <c:v>44427</c:v>
                </c:pt>
                <c:pt idx="1959">
                  <c:v>44428</c:v>
                </c:pt>
                <c:pt idx="1960">
                  <c:v>44431</c:v>
                </c:pt>
                <c:pt idx="1961">
                  <c:v>44432</c:v>
                </c:pt>
                <c:pt idx="1962">
                  <c:v>44433</c:v>
                </c:pt>
                <c:pt idx="1963">
                  <c:v>44434</c:v>
                </c:pt>
                <c:pt idx="1964">
                  <c:v>44435</c:v>
                </c:pt>
                <c:pt idx="1965">
                  <c:v>44438</c:v>
                </c:pt>
                <c:pt idx="1966">
                  <c:v>44439</c:v>
                </c:pt>
                <c:pt idx="1967">
                  <c:v>44440</c:v>
                </c:pt>
                <c:pt idx="1968">
                  <c:v>44441</c:v>
                </c:pt>
                <c:pt idx="1969">
                  <c:v>44442</c:v>
                </c:pt>
                <c:pt idx="1970">
                  <c:v>44446</c:v>
                </c:pt>
                <c:pt idx="1971">
                  <c:v>44447</c:v>
                </c:pt>
                <c:pt idx="1972">
                  <c:v>44448</c:v>
                </c:pt>
                <c:pt idx="1973">
                  <c:v>44449</c:v>
                </c:pt>
                <c:pt idx="1974">
                  <c:v>44452</c:v>
                </c:pt>
                <c:pt idx="1975">
                  <c:v>44453</c:v>
                </c:pt>
                <c:pt idx="1976">
                  <c:v>44454</c:v>
                </c:pt>
                <c:pt idx="1977">
                  <c:v>44455</c:v>
                </c:pt>
                <c:pt idx="1978">
                  <c:v>44456</c:v>
                </c:pt>
                <c:pt idx="1979">
                  <c:v>44459</c:v>
                </c:pt>
                <c:pt idx="1980">
                  <c:v>44460</c:v>
                </c:pt>
                <c:pt idx="1981">
                  <c:v>44461</c:v>
                </c:pt>
                <c:pt idx="1982">
                  <c:v>44462</c:v>
                </c:pt>
                <c:pt idx="1983">
                  <c:v>44463</c:v>
                </c:pt>
                <c:pt idx="1984">
                  <c:v>44466</c:v>
                </c:pt>
                <c:pt idx="1985">
                  <c:v>44467</c:v>
                </c:pt>
                <c:pt idx="1986">
                  <c:v>44468</c:v>
                </c:pt>
                <c:pt idx="1987">
                  <c:v>44469</c:v>
                </c:pt>
                <c:pt idx="1988">
                  <c:v>44470</c:v>
                </c:pt>
                <c:pt idx="1989">
                  <c:v>44473</c:v>
                </c:pt>
                <c:pt idx="1990">
                  <c:v>44474</c:v>
                </c:pt>
                <c:pt idx="1991">
                  <c:v>44475</c:v>
                </c:pt>
                <c:pt idx="1992">
                  <c:v>44476</c:v>
                </c:pt>
                <c:pt idx="1993">
                  <c:v>44477</c:v>
                </c:pt>
                <c:pt idx="1994">
                  <c:v>44480</c:v>
                </c:pt>
                <c:pt idx="1995">
                  <c:v>44481</c:v>
                </c:pt>
                <c:pt idx="1996">
                  <c:v>44482</c:v>
                </c:pt>
                <c:pt idx="1997">
                  <c:v>44483</c:v>
                </c:pt>
                <c:pt idx="1998">
                  <c:v>44484</c:v>
                </c:pt>
                <c:pt idx="1999">
                  <c:v>44487</c:v>
                </c:pt>
                <c:pt idx="2000">
                  <c:v>44488</c:v>
                </c:pt>
                <c:pt idx="2001">
                  <c:v>44489</c:v>
                </c:pt>
                <c:pt idx="2002">
                  <c:v>44490</c:v>
                </c:pt>
                <c:pt idx="2003">
                  <c:v>44491</c:v>
                </c:pt>
                <c:pt idx="2004">
                  <c:v>44494</c:v>
                </c:pt>
                <c:pt idx="2005">
                  <c:v>44495</c:v>
                </c:pt>
                <c:pt idx="2006">
                  <c:v>44496</c:v>
                </c:pt>
                <c:pt idx="2007">
                  <c:v>44497</c:v>
                </c:pt>
                <c:pt idx="2008">
                  <c:v>44498</c:v>
                </c:pt>
                <c:pt idx="2009">
                  <c:v>44501</c:v>
                </c:pt>
                <c:pt idx="2010">
                  <c:v>44502</c:v>
                </c:pt>
                <c:pt idx="2011">
                  <c:v>44503</c:v>
                </c:pt>
                <c:pt idx="2012">
                  <c:v>44504</c:v>
                </c:pt>
                <c:pt idx="2013">
                  <c:v>44505</c:v>
                </c:pt>
                <c:pt idx="2014">
                  <c:v>44508</c:v>
                </c:pt>
                <c:pt idx="2015">
                  <c:v>44509</c:v>
                </c:pt>
                <c:pt idx="2016">
                  <c:v>44510</c:v>
                </c:pt>
                <c:pt idx="2017">
                  <c:v>44511</c:v>
                </c:pt>
                <c:pt idx="2018">
                  <c:v>44512</c:v>
                </c:pt>
                <c:pt idx="2019">
                  <c:v>44515</c:v>
                </c:pt>
                <c:pt idx="2020">
                  <c:v>44516</c:v>
                </c:pt>
                <c:pt idx="2021">
                  <c:v>44517</c:v>
                </c:pt>
                <c:pt idx="2022">
                  <c:v>44518</c:v>
                </c:pt>
                <c:pt idx="2023">
                  <c:v>44519</c:v>
                </c:pt>
                <c:pt idx="2024">
                  <c:v>44522</c:v>
                </c:pt>
                <c:pt idx="2025">
                  <c:v>44523</c:v>
                </c:pt>
                <c:pt idx="2026">
                  <c:v>44524</c:v>
                </c:pt>
                <c:pt idx="2027">
                  <c:v>44526</c:v>
                </c:pt>
                <c:pt idx="2028">
                  <c:v>44529</c:v>
                </c:pt>
                <c:pt idx="2029">
                  <c:v>44530</c:v>
                </c:pt>
                <c:pt idx="2030">
                  <c:v>44531</c:v>
                </c:pt>
                <c:pt idx="2031">
                  <c:v>44532</c:v>
                </c:pt>
                <c:pt idx="2032">
                  <c:v>44533</c:v>
                </c:pt>
                <c:pt idx="2033">
                  <c:v>44536</c:v>
                </c:pt>
                <c:pt idx="2034">
                  <c:v>44537</c:v>
                </c:pt>
                <c:pt idx="2035">
                  <c:v>44538</c:v>
                </c:pt>
                <c:pt idx="2036">
                  <c:v>44539</c:v>
                </c:pt>
                <c:pt idx="2037">
                  <c:v>44540</c:v>
                </c:pt>
                <c:pt idx="2038">
                  <c:v>44543</c:v>
                </c:pt>
                <c:pt idx="2039">
                  <c:v>44544</c:v>
                </c:pt>
                <c:pt idx="2040">
                  <c:v>44545</c:v>
                </c:pt>
                <c:pt idx="2041">
                  <c:v>44546</c:v>
                </c:pt>
                <c:pt idx="2042">
                  <c:v>44547</c:v>
                </c:pt>
                <c:pt idx="2043">
                  <c:v>44550</c:v>
                </c:pt>
                <c:pt idx="2044">
                  <c:v>44551</c:v>
                </c:pt>
                <c:pt idx="2045">
                  <c:v>44552</c:v>
                </c:pt>
                <c:pt idx="2046">
                  <c:v>44553</c:v>
                </c:pt>
                <c:pt idx="2047">
                  <c:v>44557</c:v>
                </c:pt>
                <c:pt idx="2048">
                  <c:v>44558</c:v>
                </c:pt>
                <c:pt idx="2049">
                  <c:v>44559</c:v>
                </c:pt>
                <c:pt idx="2050">
                  <c:v>44560</c:v>
                </c:pt>
                <c:pt idx="2051">
                  <c:v>44561</c:v>
                </c:pt>
                <c:pt idx="2052">
                  <c:v>44564</c:v>
                </c:pt>
                <c:pt idx="2053">
                  <c:v>44565</c:v>
                </c:pt>
                <c:pt idx="2054">
                  <c:v>44566</c:v>
                </c:pt>
                <c:pt idx="2055">
                  <c:v>44567</c:v>
                </c:pt>
                <c:pt idx="2056">
                  <c:v>44568</c:v>
                </c:pt>
                <c:pt idx="2057">
                  <c:v>44571</c:v>
                </c:pt>
                <c:pt idx="2058">
                  <c:v>44572</c:v>
                </c:pt>
                <c:pt idx="2059">
                  <c:v>44573</c:v>
                </c:pt>
                <c:pt idx="2060">
                  <c:v>44574</c:v>
                </c:pt>
                <c:pt idx="2061">
                  <c:v>44575</c:v>
                </c:pt>
                <c:pt idx="2062">
                  <c:v>44579</c:v>
                </c:pt>
                <c:pt idx="2063">
                  <c:v>44580</c:v>
                </c:pt>
                <c:pt idx="2064">
                  <c:v>44581</c:v>
                </c:pt>
                <c:pt idx="2065">
                  <c:v>44582</c:v>
                </c:pt>
                <c:pt idx="2066">
                  <c:v>44585</c:v>
                </c:pt>
                <c:pt idx="2067">
                  <c:v>44586</c:v>
                </c:pt>
                <c:pt idx="2068">
                  <c:v>44587</c:v>
                </c:pt>
                <c:pt idx="2069">
                  <c:v>44588</c:v>
                </c:pt>
                <c:pt idx="2070">
                  <c:v>44589</c:v>
                </c:pt>
                <c:pt idx="2071">
                  <c:v>44592</c:v>
                </c:pt>
                <c:pt idx="2072">
                  <c:v>44593</c:v>
                </c:pt>
                <c:pt idx="2073">
                  <c:v>44594</c:v>
                </c:pt>
                <c:pt idx="2074">
                  <c:v>44595</c:v>
                </c:pt>
                <c:pt idx="2075">
                  <c:v>44596</c:v>
                </c:pt>
                <c:pt idx="2076">
                  <c:v>44599</c:v>
                </c:pt>
                <c:pt idx="2077">
                  <c:v>44600</c:v>
                </c:pt>
                <c:pt idx="2078">
                  <c:v>44601</c:v>
                </c:pt>
                <c:pt idx="2079">
                  <c:v>44602</c:v>
                </c:pt>
                <c:pt idx="2080">
                  <c:v>44603</c:v>
                </c:pt>
                <c:pt idx="2081">
                  <c:v>44606</c:v>
                </c:pt>
                <c:pt idx="2082">
                  <c:v>44607</c:v>
                </c:pt>
                <c:pt idx="2083">
                  <c:v>44608</c:v>
                </c:pt>
                <c:pt idx="2084">
                  <c:v>44609</c:v>
                </c:pt>
                <c:pt idx="2085">
                  <c:v>44610</c:v>
                </c:pt>
                <c:pt idx="2086">
                  <c:v>44614</c:v>
                </c:pt>
                <c:pt idx="2087">
                  <c:v>44615</c:v>
                </c:pt>
                <c:pt idx="2088">
                  <c:v>44616</c:v>
                </c:pt>
                <c:pt idx="2089">
                  <c:v>44617</c:v>
                </c:pt>
                <c:pt idx="2090">
                  <c:v>44620</c:v>
                </c:pt>
                <c:pt idx="2091">
                  <c:v>44621</c:v>
                </c:pt>
                <c:pt idx="2092">
                  <c:v>44622</c:v>
                </c:pt>
                <c:pt idx="2093">
                  <c:v>44623</c:v>
                </c:pt>
                <c:pt idx="2094">
                  <c:v>44624</c:v>
                </c:pt>
                <c:pt idx="2095">
                  <c:v>44627</c:v>
                </c:pt>
                <c:pt idx="2096">
                  <c:v>44628</c:v>
                </c:pt>
                <c:pt idx="2097">
                  <c:v>44629</c:v>
                </c:pt>
                <c:pt idx="2098">
                  <c:v>44630</c:v>
                </c:pt>
                <c:pt idx="2099">
                  <c:v>44631</c:v>
                </c:pt>
                <c:pt idx="2100">
                  <c:v>44634</c:v>
                </c:pt>
                <c:pt idx="2101">
                  <c:v>44635</c:v>
                </c:pt>
                <c:pt idx="2102">
                  <c:v>44636</c:v>
                </c:pt>
                <c:pt idx="2103">
                  <c:v>44637</c:v>
                </c:pt>
                <c:pt idx="2104">
                  <c:v>44638</c:v>
                </c:pt>
                <c:pt idx="2105">
                  <c:v>44641</c:v>
                </c:pt>
                <c:pt idx="2106">
                  <c:v>44642</c:v>
                </c:pt>
                <c:pt idx="2107">
                  <c:v>44643</c:v>
                </c:pt>
                <c:pt idx="2108">
                  <c:v>44644</c:v>
                </c:pt>
                <c:pt idx="2109">
                  <c:v>44645</c:v>
                </c:pt>
                <c:pt idx="2110">
                  <c:v>44648</c:v>
                </c:pt>
                <c:pt idx="2111">
                  <c:v>44649</c:v>
                </c:pt>
                <c:pt idx="2112">
                  <c:v>44650</c:v>
                </c:pt>
                <c:pt idx="2113">
                  <c:v>44651</c:v>
                </c:pt>
                <c:pt idx="2114">
                  <c:v>44652</c:v>
                </c:pt>
                <c:pt idx="2115">
                  <c:v>44655</c:v>
                </c:pt>
                <c:pt idx="2116">
                  <c:v>44656</c:v>
                </c:pt>
                <c:pt idx="2117">
                  <c:v>44657</c:v>
                </c:pt>
                <c:pt idx="2118">
                  <c:v>44658</c:v>
                </c:pt>
                <c:pt idx="2119">
                  <c:v>44659</c:v>
                </c:pt>
                <c:pt idx="2120">
                  <c:v>44662</c:v>
                </c:pt>
                <c:pt idx="2121">
                  <c:v>44663</c:v>
                </c:pt>
                <c:pt idx="2122">
                  <c:v>44664</c:v>
                </c:pt>
                <c:pt idx="2123">
                  <c:v>44665</c:v>
                </c:pt>
                <c:pt idx="2124">
                  <c:v>44669</c:v>
                </c:pt>
                <c:pt idx="2125">
                  <c:v>44670</c:v>
                </c:pt>
                <c:pt idx="2126">
                  <c:v>44671</c:v>
                </c:pt>
                <c:pt idx="2127">
                  <c:v>44672</c:v>
                </c:pt>
                <c:pt idx="2128">
                  <c:v>44673</c:v>
                </c:pt>
                <c:pt idx="2129">
                  <c:v>44676</c:v>
                </c:pt>
                <c:pt idx="2130">
                  <c:v>44677</c:v>
                </c:pt>
                <c:pt idx="2131">
                  <c:v>44678</c:v>
                </c:pt>
                <c:pt idx="2132">
                  <c:v>44679</c:v>
                </c:pt>
                <c:pt idx="2133">
                  <c:v>44680</c:v>
                </c:pt>
                <c:pt idx="2134">
                  <c:v>44683</c:v>
                </c:pt>
                <c:pt idx="2135">
                  <c:v>44684</c:v>
                </c:pt>
                <c:pt idx="2136">
                  <c:v>44685</c:v>
                </c:pt>
                <c:pt idx="2137">
                  <c:v>44686</c:v>
                </c:pt>
                <c:pt idx="2138">
                  <c:v>44687</c:v>
                </c:pt>
                <c:pt idx="2139">
                  <c:v>44690</c:v>
                </c:pt>
                <c:pt idx="2140">
                  <c:v>44691</c:v>
                </c:pt>
                <c:pt idx="2141">
                  <c:v>44692</c:v>
                </c:pt>
                <c:pt idx="2142">
                  <c:v>44693</c:v>
                </c:pt>
                <c:pt idx="2143">
                  <c:v>44694</c:v>
                </c:pt>
                <c:pt idx="2144">
                  <c:v>44697</c:v>
                </c:pt>
                <c:pt idx="2145">
                  <c:v>44698</c:v>
                </c:pt>
                <c:pt idx="2146">
                  <c:v>44699</c:v>
                </c:pt>
                <c:pt idx="2147">
                  <c:v>44700</c:v>
                </c:pt>
                <c:pt idx="2148">
                  <c:v>44701</c:v>
                </c:pt>
                <c:pt idx="2149">
                  <c:v>44704</c:v>
                </c:pt>
                <c:pt idx="2150">
                  <c:v>44705</c:v>
                </c:pt>
                <c:pt idx="2151">
                  <c:v>44706</c:v>
                </c:pt>
                <c:pt idx="2152">
                  <c:v>44707</c:v>
                </c:pt>
                <c:pt idx="2153">
                  <c:v>44708</c:v>
                </c:pt>
                <c:pt idx="2154">
                  <c:v>44712</c:v>
                </c:pt>
                <c:pt idx="2155">
                  <c:v>44713</c:v>
                </c:pt>
                <c:pt idx="2156">
                  <c:v>44714</c:v>
                </c:pt>
                <c:pt idx="2157">
                  <c:v>44715</c:v>
                </c:pt>
                <c:pt idx="2158">
                  <c:v>44718</c:v>
                </c:pt>
                <c:pt idx="2159">
                  <c:v>44719</c:v>
                </c:pt>
                <c:pt idx="2160">
                  <c:v>44720</c:v>
                </c:pt>
                <c:pt idx="2161">
                  <c:v>44721</c:v>
                </c:pt>
                <c:pt idx="2162">
                  <c:v>44722</c:v>
                </c:pt>
                <c:pt idx="2163">
                  <c:v>44725</c:v>
                </c:pt>
                <c:pt idx="2164">
                  <c:v>44726</c:v>
                </c:pt>
                <c:pt idx="2165">
                  <c:v>44727</c:v>
                </c:pt>
                <c:pt idx="2166">
                  <c:v>44728</c:v>
                </c:pt>
                <c:pt idx="2167">
                  <c:v>44729</c:v>
                </c:pt>
                <c:pt idx="2168">
                  <c:v>44733</c:v>
                </c:pt>
                <c:pt idx="2169">
                  <c:v>44734</c:v>
                </c:pt>
                <c:pt idx="2170">
                  <c:v>44735</c:v>
                </c:pt>
                <c:pt idx="2171">
                  <c:v>44736</c:v>
                </c:pt>
                <c:pt idx="2172">
                  <c:v>44739</c:v>
                </c:pt>
                <c:pt idx="2173">
                  <c:v>44740</c:v>
                </c:pt>
                <c:pt idx="2174">
                  <c:v>44741</c:v>
                </c:pt>
                <c:pt idx="2175">
                  <c:v>44742</c:v>
                </c:pt>
                <c:pt idx="2176">
                  <c:v>44743</c:v>
                </c:pt>
                <c:pt idx="2177">
                  <c:v>44747</c:v>
                </c:pt>
                <c:pt idx="2178">
                  <c:v>44748</c:v>
                </c:pt>
                <c:pt idx="2179">
                  <c:v>44749</c:v>
                </c:pt>
                <c:pt idx="2180">
                  <c:v>44750</c:v>
                </c:pt>
                <c:pt idx="2181">
                  <c:v>44753</c:v>
                </c:pt>
              </c:numCache>
            </c:numRef>
          </c:cat>
          <c:val>
            <c:numRef>
              <c:f>TWTR!$F$2:$F$2183</c:f>
              <c:numCache>
                <c:formatCode>General</c:formatCode>
                <c:ptCount val="2182"/>
                <c:pt idx="0">
                  <c:v>44.900002000000001</c:v>
                </c:pt>
                <c:pt idx="1">
                  <c:v>41.650002000000001</c:v>
                </c:pt>
                <c:pt idx="2">
                  <c:v>42.900002000000001</c:v>
                </c:pt>
                <c:pt idx="3">
                  <c:v>41.900002000000001</c:v>
                </c:pt>
                <c:pt idx="4">
                  <c:v>42.599997999999999</c:v>
                </c:pt>
                <c:pt idx="5">
                  <c:v>44.689999</c:v>
                </c:pt>
                <c:pt idx="6">
                  <c:v>43.98</c:v>
                </c:pt>
                <c:pt idx="7">
                  <c:v>41.139999000000003</c:v>
                </c:pt>
                <c:pt idx="8">
                  <c:v>41.75</c:v>
                </c:pt>
                <c:pt idx="9">
                  <c:v>41.049999</c:v>
                </c:pt>
                <c:pt idx="10">
                  <c:v>42.060001</c:v>
                </c:pt>
                <c:pt idx="11">
                  <c:v>41</c:v>
                </c:pt>
                <c:pt idx="12">
                  <c:v>39.060001</c:v>
                </c:pt>
                <c:pt idx="13">
                  <c:v>40.18</c:v>
                </c:pt>
                <c:pt idx="14">
                  <c:v>40.900002000000001</c:v>
                </c:pt>
                <c:pt idx="15">
                  <c:v>41.57</c:v>
                </c:pt>
                <c:pt idx="16">
                  <c:v>40.779998999999997</c:v>
                </c:pt>
                <c:pt idx="17">
                  <c:v>41.369999</c:v>
                </c:pt>
                <c:pt idx="18">
                  <c:v>43.689999</c:v>
                </c:pt>
                <c:pt idx="19">
                  <c:v>45.619999</c:v>
                </c:pt>
                <c:pt idx="20">
                  <c:v>44.950001</c:v>
                </c:pt>
                <c:pt idx="21">
                  <c:v>49.139999000000003</c:v>
                </c:pt>
                <c:pt idx="22">
                  <c:v>51.990001999999997</c:v>
                </c:pt>
                <c:pt idx="23">
                  <c:v>52.34</c:v>
                </c:pt>
                <c:pt idx="24">
                  <c:v>55.330002</c:v>
                </c:pt>
                <c:pt idx="25">
                  <c:v>59</c:v>
                </c:pt>
                <c:pt idx="26">
                  <c:v>56.610000999999997</c:v>
                </c:pt>
                <c:pt idx="27">
                  <c:v>56.450001</c:v>
                </c:pt>
                <c:pt idx="28">
                  <c:v>55.509998000000003</c:v>
                </c:pt>
                <c:pt idx="29">
                  <c:v>57.490001999999997</c:v>
                </c:pt>
                <c:pt idx="30">
                  <c:v>60.009998000000003</c:v>
                </c:pt>
                <c:pt idx="31">
                  <c:v>64.540001000000004</c:v>
                </c:pt>
                <c:pt idx="32">
                  <c:v>69.959998999999996</c:v>
                </c:pt>
                <c:pt idx="33">
                  <c:v>73.309997999999993</c:v>
                </c:pt>
                <c:pt idx="34">
                  <c:v>63.75</c:v>
                </c:pt>
                <c:pt idx="35">
                  <c:v>60.509998000000003</c:v>
                </c:pt>
                <c:pt idx="36">
                  <c:v>63.650002000000001</c:v>
                </c:pt>
                <c:pt idx="37">
                  <c:v>67.5</c:v>
                </c:pt>
                <c:pt idx="38">
                  <c:v>69</c:v>
                </c:pt>
                <c:pt idx="39">
                  <c:v>66.290001000000004</c:v>
                </c:pt>
                <c:pt idx="40">
                  <c:v>61.459999000000003</c:v>
                </c:pt>
                <c:pt idx="41">
                  <c:v>59.290000999999997</c:v>
                </c:pt>
                <c:pt idx="42">
                  <c:v>57.049999</c:v>
                </c:pt>
                <c:pt idx="43">
                  <c:v>57</c:v>
                </c:pt>
                <c:pt idx="44">
                  <c:v>57.82</c:v>
                </c:pt>
                <c:pt idx="45">
                  <c:v>58.209999000000003</c:v>
                </c:pt>
                <c:pt idx="46">
                  <c:v>61.57</c:v>
                </c:pt>
                <c:pt idx="47">
                  <c:v>60.57</c:v>
                </c:pt>
                <c:pt idx="48">
                  <c:v>62.200001</c:v>
                </c:pt>
                <c:pt idx="49">
                  <c:v>62.529998999999997</c:v>
                </c:pt>
                <c:pt idx="50">
                  <c:v>62.439999</c:v>
                </c:pt>
                <c:pt idx="51">
                  <c:v>62.799999</c:v>
                </c:pt>
                <c:pt idx="52">
                  <c:v>61.740001999999997</c:v>
                </c:pt>
                <c:pt idx="53">
                  <c:v>57.91</c:v>
                </c:pt>
                <c:pt idx="54">
                  <c:v>60.439999</c:v>
                </c:pt>
                <c:pt idx="55">
                  <c:v>59.450001</c:v>
                </c:pt>
                <c:pt idx="56">
                  <c:v>63.470001000000003</c:v>
                </c:pt>
                <c:pt idx="57">
                  <c:v>64.5</c:v>
                </c:pt>
                <c:pt idx="58">
                  <c:v>65.25</c:v>
                </c:pt>
                <c:pt idx="59">
                  <c:v>66.319999999999993</c:v>
                </c:pt>
                <c:pt idx="60">
                  <c:v>65.970000999999996</c:v>
                </c:pt>
                <c:pt idx="61">
                  <c:v>50.029998999999997</c:v>
                </c:pt>
                <c:pt idx="62">
                  <c:v>54.349997999999999</c:v>
                </c:pt>
                <c:pt idx="63">
                  <c:v>52.919998</c:v>
                </c:pt>
                <c:pt idx="64">
                  <c:v>54</c:v>
                </c:pt>
                <c:pt idx="65">
                  <c:v>56.849997999999999</c:v>
                </c:pt>
                <c:pt idx="66">
                  <c:v>56.470001000000003</c:v>
                </c:pt>
                <c:pt idx="67">
                  <c:v>57.439999</c:v>
                </c:pt>
                <c:pt idx="68">
                  <c:v>58.18</c:v>
                </c:pt>
                <c:pt idx="69">
                  <c:v>55.5</c:v>
                </c:pt>
                <c:pt idx="70">
                  <c:v>56.630001</c:v>
                </c:pt>
                <c:pt idx="71">
                  <c:v>55.919998</c:v>
                </c:pt>
                <c:pt idx="72">
                  <c:v>55.779998999999997</c:v>
                </c:pt>
                <c:pt idx="73">
                  <c:v>54.959999000000003</c:v>
                </c:pt>
                <c:pt idx="74">
                  <c:v>55.869999</c:v>
                </c:pt>
                <c:pt idx="75">
                  <c:v>55.77</c:v>
                </c:pt>
                <c:pt idx="76">
                  <c:v>54.91</c:v>
                </c:pt>
                <c:pt idx="77">
                  <c:v>53.709999000000003</c:v>
                </c:pt>
                <c:pt idx="78">
                  <c:v>54.279998999999997</c:v>
                </c:pt>
                <c:pt idx="79">
                  <c:v>54.380001</c:v>
                </c:pt>
                <c:pt idx="80">
                  <c:v>54.830002</c:v>
                </c:pt>
                <c:pt idx="81">
                  <c:v>53.529998999999997</c:v>
                </c:pt>
                <c:pt idx="82">
                  <c:v>53.880001</c:v>
                </c:pt>
                <c:pt idx="83">
                  <c:v>54.02</c:v>
                </c:pt>
                <c:pt idx="84">
                  <c:v>54.5</c:v>
                </c:pt>
                <c:pt idx="85">
                  <c:v>53.57</c:v>
                </c:pt>
                <c:pt idx="86">
                  <c:v>51.919998</c:v>
                </c:pt>
                <c:pt idx="87">
                  <c:v>52.049999</c:v>
                </c:pt>
                <c:pt idx="88">
                  <c:v>51.130001</c:v>
                </c:pt>
                <c:pt idx="89">
                  <c:v>51.240001999999997</c:v>
                </c:pt>
                <c:pt idx="90">
                  <c:v>50.119999</c:v>
                </c:pt>
                <c:pt idx="91">
                  <c:v>50.919998</c:v>
                </c:pt>
                <c:pt idx="92">
                  <c:v>48.77</c:v>
                </c:pt>
                <c:pt idx="93">
                  <c:v>47.880001</c:v>
                </c:pt>
                <c:pt idx="94">
                  <c:v>44.43</c:v>
                </c:pt>
                <c:pt idx="95">
                  <c:v>46.32</c:v>
                </c:pt>
                <c:pt idx="96">
                  <c:v>47.299999</c:v>
                </c:pt>
                <c:pt idx="97">
                  <c:v>46.669998</c:v>
                </c:pt>
                <c:pt idx="98">
                  <c:v>46.98</c:v>
                </c:pt>
                <c:pt idx="99">
                  <c:v>45.73</c:v>
                </c:pt>
                <c:pt idx="100">
                  <c:v>44.049999</c:v>
                </c:pt>
                <c:pt idx="101">
                  <c:v>43.139999000000003</c:v>
                </c:pt>
                <c:pt idx="102">
                  <c:v>42.450001</c:v>
                </c:pt>
                <c:pt idx="103">
                  <c:v>41.779998999999997</c:v>
                </c:pt>
                <c:pt idx="104">
                  <c:v>42.490001999999997</c:v>
                </c:pt>
                <c:pt idx="105">
                  <c:v>41.34</c:v>
                </c:pt>
                <c:pt idx="106">
                  <c:v>40.049999</c:v>
                </c:pt>
                <c:pt idx="107">
                  <c:v>40.869999</c:v>
                </c:pt>
                <c:pt idx="108">
                  <c:v>45.52</c:v>
                </c:pt>
                <c:pt idx="109">
                  <c:v>44.419998</c:v>
                </c:pt>
                <c:pt idx="110">
                  <c:v>45.009998000000003</c:v>
                </c:pt>
                <c:pt idx="111">
                  <c:v>46.130001</c:v>
                </c:pt>
                <c:pt idx="112">
                  <c:v>46.02</c:v>
                </c:pt>
                <c:pt idx="113">
                  <c:v>45.950001</c:v>
                </c:pt>
                <c:pt idx="114">
                  <c:v>44.82</c:v>
                </c:pt>
                <c:pt idx="115">
                  <c:v>41.610000999999997</c:v>
                </c:pt>
                <c:pt idx="116">
                  <c:v>40.729999999999997</c:v>
                </c:pt>
                <c:pt idx="117">
                  <c:v>42.619999</c:v>
                </c:pt>
                <c:pt idx="118">
                  <c:v>38.970001000000003</c:v>
                </c:pt>
                <c:pt idx="119">
                  <c:v>39.090000000000003</c:v>
                </c:pt>
                <c:pt idx="120">
                  <c:v>39.020000000000003</c:v>
                </c:pt>
                <c:pt idx="121">
                  <c:v>38.75</c:v>
                </c:pt>
                <c:pt idx="122">
                  <c:v>31.85</c:v>
                </c:pt>
                <c:pt idx="123">
                  <c:v>30.66</c:v>
                </c:pt>
                <c:pt idx="124">
                  <c:v>31.959999</c:v>
                </c:pt>
                <c:pt idx="125">
                  <c:v>32.049999</c:v>
                </c:pt>
                <c:pt idx="126">
                  <c:v>33.939999</c:v>
                </c:pt>
                <c:pt idx="127">
                  <c:v>33.389999000000003</c:v>
                </c:pt>
                <c:pt idx="128">
                  <c:v>32.849997999999999</c:v>
                </c:pt>
                <c:pt idx="129">
                  <c:v>32.770000000000003</c:v>
                </c:pt>
                <c:pt idx="130">
                  <c:v>32.259998000000003</c:v>
                </c:pt>
                <c:pt idx="131">
                  <c:v>32.07</c:v>
                </c:pt>
                <c:pt idx="132">
                  <c:v>31.77</c:v>
                </c:pt>
                <c:pt idx="133">
                  <c:v>31.75</c:v>
                </c:pt>
                <c:pt idx="134">
                  <c:v>31.52</c:v>
                </c:pt>
                <c:pt idx="135">
                  <c:v>30.5</c:v>
                </c:pt>
                <c:pt idx="136">
                  <c:v>30.51</c:v>
                </c:pt>
                <c:pt idx="137">
                  <c:v>33.770000000000003</c:v>
                </c:pt>
                <c:pt idx="138">
                  <c:v>34</c:v>
                </c:pt>
                <c:pt idx="139">
                  <c:v>32.439999</c:v>
                </c:pt>
                <c:pt idx="140">
                  <c:v>31.75</c:v>
                </c:pt>
                <c:pt idx="141">
                  <c:v>32.580002</c:v>
                </c:pt>
                <c:pt idx="142">
                  <c:v>32.900002000000001</c:v>
                </c:pt>
                <c:pt idx="143">
                  <c:v>33.889999000000003</c:v>
                </c:pt>
                <c:pt idx="144">
                  <c:v>33.330002</c:v>
                </c:pt>
                <c:pt idx="145">
                  <c:v>34.470001000000003</c:v>
                </c:pt>
                <c:pt idx="146">
                  <c:v>35.369999</c:v>
                </c:pt>
                <c:pt idx="147">
                  <c:v>35.540000999999997</c:v>
                </c:pt>
                <c:pt idx="148">
                  <c:v>36.790000999999997</c:v>
                </c:pt>
                <c:pt idx="149">
                  <c:v>36.900002000000001</c:v>
                </c:pt>
                <c:pt idx="150">
                  <c:v>38.020000000000003</c:v>
                </c:pt>
                <c:pt idx="151">
                  <c:v>38.020000000000003</c:v>
                </c:pt>
                <c:pt idx="152">
                  <c:v>38.740001999999997</c:v>
                </c:pt>
                <c:pt idx="153">
                  <c:v>38.900002000000001</c:v>
                </c:pt>
                <c:pt idx="154">
                  <c:v>39.240001999999997</c:v>
                </c:pt>
                <c:pt idx="155">
                  <c:v>39.520000000000003</c:v>
                </c:pt>
                <c:pt idx="156">
                  <c:v>38.479999999999997</c:v>
                </c:pt>
                <c:pt idx="157">
                  <c:v>39.459999000000003</c:v>
                </c:pt>
                <c:pt idx="158">
                  <c:v>41.439999</c:v>
                </c:pt>
                <c:pt idx="159">
                  <c:v>40.93</c:v>
                </c:pt>
                <c:pt idx="160">
                  <c:v>40.970001000000003</c:v>
                </c:pt>
                <c:pt idx="161">
                  <c:v>42.049999</c:v>
                </c:pt>
                <c:pt idx="162">
                  <c:v>41.77</c:v>
                </c:pt>
                <c:pt idx="163">
                  <c:v>41.330002</c:v>
                </c:pt>
                <c:pt idx="164">
                  <c:v>40.229999999999997</c:v>
                </c:pt>
                <c:pt idx="165">
                  <c:v>37.409999999999997</c:v>
                </c:pt>
                <c:pt idx="166">
                  <c:v>38.060001</c:v>
                </c:pt>
                <c:pt idx="167">
                  <c:v>37.840000000000003</c:v>
                </c:pt>
                <c:pt idx="168">
                  <c:v>38.330002</c:v>
                </c:pt>
                <c:pt idx="169">
                  <c:v>38.310001</c:v>
                </c:pt>
                <c:pt idx="170">
                  <c:v>37.880001</c:v>
                </c:pt>
                <c:pt idx="171">
                  <c:v>37.43</c:v>
                </c:pt>
                <c:pt idx="172">
                  <c:v>36.869999</c:v>
                </c:pt>
                <c:pt idx="173">
                  <c:v>37.049999</c:v>
                </c:pt>
                <c:pt idx="174">
                  <c:v>38.049999</c:v>
                </c:pt>
                <c:pt idx="175">
                  <c:v>37.650002000000001</c:v>
                </c:pt>
                <c:pt idx="176">
                  <c:v>37.75</c:v>
                </c:pt>
                <c:pt idx="177">
                  <c:v>38.709999000000003</c:v>
                </c:pt>
                <c:pt idx="178">
                  <c:v>38.159999999999997</c:v>
                </c:pt>
                <c:pt idx="179">
                  <c:v>37.93</c:v>
                </c:pt>
                <c:pt idx="180">
                  <c:v>38.590000000000003</c:v>
                </c:pt>
                <c:pt idx="181">
                  <c:v>46.299999</c:v>
                </c:pt>
                <c:pt idx="182">
                  <c:v>45.189999</c:v>
                </c:pt>
                <c:pt idx="183">
                  <c:v>44.130001</c:v>
                </c:pt>
                <c:pt idx="184">
                  <c:v>43.470001000000003</c:v>
                </c:pt>
                <c:pt idx="185">
                  <c:v>43.830002</c:v>
                </c:pt>
                <c:pt idx="186">
                  <c:v>43.459999000000003</c:v>
                </c:pt>
                <c:pt idx="187">
                  <c:v>43</c:v>
                </c:pt>
                <c:pt idx="188">
                  <c:v>43.130001</c:v>
                </c:pt>
                <c:pt idx="189">
                  <c:v>43.27</c:v>
                </c:pt>
                <c:pt idx="190">
                  <c:v>43.810001</c:v>
                </c:pt>
                <c:pt idx="191">
                  <c:v>44.150002000000001</c:v>
                </c:pt>
                <c:pt idx="192">
                  <c:v>45.330002</c:v>
                </c:pt>
                <c:pt idx="193">
                  <c:v>44.759998000000003</c:v>
                </c:pt>
                <c:pt idx="194">
                  <c:v>45.119999</c:v>
                </c:pt>
                <c:pt idx="195">
                  <c:v>45.09</c:v>
                </c:pt>
                <c:pt idx="196">
                  <c:v>45.060001</c:v>
                </c:pt>
                <c:pt idx="197">
                  <c:v>45.110000999999997</c:v>
                </c:pt>
                <c:pt idx="198">
                  <c:v>45.98</c:v>
                </c:pt>
                <c:pt idx="199">
                  <c:v>46.099997999999999</c:v>
                </c:pt>
                <c:pt idx="200">
                  <c:v>48.169998</c:v>
                </c:pt>
                <c:pt idx="201">
                  <c:v>48.060001</c:v>
                </c:pt>
                <c:pt idx="202">
                  <c:v>49.43</c:v>
                </c:pt>
                <c:pt idx="203">
                  <c:v>49.75</c:v>
                </c:pt>
                <c:pt idx="204">
                  <c:v>51.02</c:v>
                </c:pt>
                <c:pt idx="205">
                  <c:v>49.330002</c:v>
                </c:pt>
                <c:pt idx="206">
                  <c:v>50.240001999999997</c:v>
                </c:pt>
                <c:pt idx="207">
                  <c:v>50.700001</c:v>
                </c:pt>
                <c:pt idx="208">
                  <c:v>52</c:v>
                </c:pt>
                <c:pt idx="209">
                  <c:v>50.610000999999997</c:v>
                </c:pt>
                <c:pt idx="210">
                  <c:v>52.91</c:v>
                </c:pt>
                <c:pt idx="211">
                  <c:v>52.639999000000003</c:v>
                </c:pt>
                <c:pt idx="212">
                  <c:v>52.110000999999997</c:v>
                </c:pt>
                <c:pt idx="213">
                  <c:v>49.380001</c:v>
                </c:pt>
                <c:pt idx="214">
                  <c:v>50.830002</c:v>
                </c:pt>
                <c:pt idx="215">
                  <c:v>50.700001</c:v>
                </c:pt>
                <c:pt idx="216">
                  <c:v>50.880001</c:v>
                </c:pt>
                <c:pt idx="217">
                  <c:v>53</c:v>
                </c:pt>
                <c:pt idx="218">
                  <c:v>51.939999</c:v>
                </c:pt>
                <c:pt idx="219">
                  <c:v>52.169998</c:v>
                </c:pt>
                <c:pt idx="220">
                  <c:v>52.959999000000003</c:v>
                </c:pt>
                <c:pt idx="221">
                  <c:v>51.450001</c:v>
                </c:pt>
                <c:pt idx="222">
                  <c:v>51.889999000000003</c:v>
                </c:pt>
                <c:pt idx="223">
                  <c:v>51.740001999999997</c:v>
                </c:pt>
                <c:pt idx="224">
                  <c:v>51.580002</c:v>
                </c:pt>
                <c:pt idx="225">
                  <c:v>50.060001</c:v>
                </c:pt>
                <c:pt idx="226">
                  <c:v>51.849997999999999</c:v>
                </c:pt>
                <c:pt idx="227">
                  <c:v>53.939999</c:v>
                </c:pt>
                <c:pt idx="228">
                  <c:v>53.490001999999997</c:v>
                </c:pt>
                <c:pt idx="229">
                  <c:v>53.529998999999997</c:v>
                </c:pt>
                <c:pt idx="230">
                  <c:v>55.419998</c:v>
                </c:pt>
                <c:pt idx="231">
                  <c:v>55.290000999999997</c:v>
                </c:pt>
                <c:pt idx="232">
                  <c:v>50.400002000000001</c:v>
                </c:pt>
                <c:pt idx="233">
                  <c:v>48.490001999999997</c:v>
                </c:pt>
                <c:pt idx="234">
                  <c:v>48.580002</c:v>
                </c:pt>
                <c:pt idx="235">
                  <c:v>49.990001999999997</c:v>
                </c:pt>
                <c:pt idx="236">
                  <c:v>48.23</c:v>
                </c:pt>
                <c:pt idx="237">
                  <c:v>48.77</c:v>
                </c:pt>
                <c:pt idx="238">
                  <c:v>50.700001</c:v>
                </c:pt>
                <c:pt idx="239">
                  <c:v>50.630001</c:v>
                </c:pt>
                <c:pt idx="240">
                  <c:v>49.080002</c:v>
                </c:pt>
                <c:pt idx="241">
                  <c:v>49.669998</c:v>
                </c:pt>
                <c:pt idx="242">
                  <c:v>49.950001</c:v>
                </c:pt>
                <c:pt idx="243">
                  <c:v>48.560001</c:v>
                </c:pt>
                <c:pt idx="244">
                  <c:v>43.779998999999997</c:v>
                </c:pt>
                <c:pt idx="245">
                  <c:v>42.080002</c:v>
                </c:pt>
                <c:pt idx="246">
                  <c:v>41.799999</c:v>
                </c:pt>
                <c:pt idx="247">
                  <c:v>41.470001000000003</c:v>
                </c:pt>
                <c:pt idx="248">
                  <c:v>40.209999000000003</c:v>
                </c:pt>
                <c:pt idx="249">
                  <c:v>40.900002000000001</c:v>
                </c:pt>
                <c:pt idx="250">
                  <c:v>40.369999</c:v>
                </c:pt>
                <c:pt idx="251">
                  <c:v>40.840000000000003</c:v>
                </c:pt>
                <c:pt idx="252">
                  <c:v>40.310001</c:v>
                </c:pt>
                <c:pt idx="253">
                  <c:v>39.590000000000003</c:v>
                </c:pt>
                <c:pt idx="254">
                  <c:v>39.590000000000003</c:v>
                </c:pt>
                <c:pt idx="255">
                  <c:v>42.540000999999997</c:v>
                </c:pt>
                <c:pt idx="256">
                  <c:v>40.040000999999997</c:v>
                </c:pt>
                <c:pt idx="257">
                  <c:v>41.849997999999999</c:v>
                </c:pt>
                <c:pt idx="258">
                  <c:v>40.470001000000003</c:v>
                </c:pt>
                <c:pt idx="259">
                  <c:v>40.610000999999997</c:v>
                </c:pt>
                <c:pt idx="260">
                  <c:v>39.709999000000003</c:v>
                </c:pt>
                <c:pt idx="261">
                  <c:v>39.810001</c:v>
                </c:pt>
                <c:pt idx="262">
                  <c:v>40.029998999999997</c:v>
                </c:pt>
                <c:pt idx="263">
                  <c:v>40.189999</c:v>
                </c:pt>
                <c:pt idx="264">
                  <c:v>39.759998000000003</c:v>
                </c:pt>
                <c:pt idx="265">
                  <c:v>41.130001</c:v>
                </c:pt>
                <c:pt idx="266">
                  <c:v>41.740001999999997</c:v>
                </c:pt>
                <c:pt idx="267">
                  <c:v>39.040000999999997</c:v>
                </c:pt>
                <c:pt idx="268">
                  <c:v>38.909999999999997</c:v>
                </c:pt>
                <c:pt idx="269">
                  <c:v>39.060001</c:v>
                </c:pt>
                <c:pt idx="270">
                  <c:v>38.790000999999997</c:v>
                </c:pt>
                <c:pt idx="271">
                  <c:v>38.490001999999997</c:v>
                </c:pt>
                <c:pt idx="272">
                  <c:v>36.290000999999997</c:v>
                </c:pt>
                <c:pt idx="273">
                  <c:v>37.049999</c:v>
                </c:pt>
                <c:pt idx="274">
                  <c:v>36.349997999999999</c:v>
                </c:pt>
                <c:pt idx="275">
                  <c:v>36.700001</c:v>
                </c:pt>
                <c:pt idx="276">
                  <c:v>37.099997999999999</c:v>
                </c:pt>
                <c:pt idx="277">
                  <c:v>36.849997999999999</c:v>
                </c:pt>
                <c:pt idx="278">
                  <c:v>35.130001</c:v>
                </c:pt>
                <c:pt idx="279">
                  <c:v>35.57</c:v>
                </c:pt>
                <c:pt idx="280">
                  <c:v>36.729999999999997</c:v>
                </c:pt>
                <c:pt idx="281">
                  <c:v>37.080002</c:v>
                </c:pt>
                <c:pt idx="282">
                  <c:v>38.43</c:v>
                </c:pt>
                <c:pt idx="283">
                  <c:v>37.57</c:v>
                </c:pt>
                <c:pt idx="284">
                  <c:v>37.610000999999997</c:v>
                </c:pt>
                <c:pt idx="285">
                  <c:v>37.599997999999999</c:v>
                </c:pt>
                <c:pt idx="286">
                  <c:v>36.419998</c:v>
                </c:pt>
                <c:pt idx="287">
                  <c:v>35.860000999999997</c:v>
                </c:pt>
                <c:pt idx="288">
                  <c:v>35.869999</c:v>
                </c:pt>
                <c:pt idx="289">
                  <c:v>36.560001</c:v>
                </c:pt>
                <c:pt idx="290">
                  <c:v>36.380001</c:v>
                </c:pt>
                <c:pt idx="291">
                  <c:v>38.759998000000003</c:v>
                </c:pt>
                <c:pt idx="292">
                  <c:v>37.279998999999997</c:v>
                </c:pt>
                <c:pt idx="293">
                  <c:v>39.090000000000003</c:v>
                </c:pt>
                <c:pt idx="294">
                  <c:v>40.169998</c:v>
                </c:pt>
                <c:pt idx="295">
                  <c:v>39.369999</c:v>
                </c:pt>
                <c:pt idx="296">
                  <c:v>39.650002000000001</c:v>
                </c:pt>
                <c:pt idx="297">
                  <c:v>39.849997999999999</c:v>
                </c:pt>
                <c:pt idx="298">
                  <c:v>36.93</c:v>
                </c:pt>
                <c:pt idx="299">
                  <c:v>37.310001</c:v>
                </c:pt>
                <c:pt idx="300">
                  <c:v>37.57</c:v>
                </c:pt>
                <c:pt idx="301">
                  <c:v>37.830002</c:v>
                </c:pt>
                <c:pt idx="302">
                  <c:v>39.07</c:v>
                </c:pt>
                <c:pt idx="303">
                  <c:v>39.419998</c:v>
                </c:pt>
                <c:pt idx="304">
                  <c:v>40.099997999999999</c:v>
                </c:pt>
                <c:pt idx="305">
                  <c:v>38.919998</c:v>
                </c:pt>
                <c:pt idx="306">
                  <c:v>37.150002000000001</c:v>
                </c:pt>
                <c:pt idx="307">
                  <c:v>36.68</c:v>
                </c:pt>
                <c:pt idx="308">
                  <c:v>37.529998999999997</c:v>
                </c:pt>
                <c:pt idx="309">
                  <c:v>37.459999000000003</c:v>
                </c:pt>
                <c:pt idx="310">
                  <c:v>39.790000999999997</c:v>
                </c:pt>
                <c:pt idx="311">
                  <c:v>40.720001000000003</c:v>
                </c:pt>
                <c:pt idx="312">
                  <c:v>41.259998000000003</c:v>
                </c:pt>
                <c:pt idx="313">
                  <c:v>48.009998000000003</c:v>
                </c:pt>
                <c:pt idx="314">
                  <c:v>47.32</c:v>
                </c:pt>
                <c:pt idx="315">
                  <c:v>46.259998000000003</c:v>
                </c:pt>
                <c:pt idx="316">
                  <c:v>47.5</c:v>
                </c:pt>
                <c:pt idx="317">
                  <c:v>47.950001</c:v>
                </c:pt>
                <c:pt idx="318">
                  <c:v>48.5</c:v>
                </c:pt>
                <c:pt idx="319">
                  <c:v>48.029998999999997</c:v>
                </c:pt>
                <c:pt idx="320">
                  <c:v>47.82</c:v>
                </c:pt>
                <c:pt idx="321">
                  <c:v>48.700001</c:v>
                </c:pt>
                <c:pt idx="322">
                  <c:v>49.110000999999997</c:v>
                </c:pt>
                <c:pt idx="323">
                  <c:v>48.470001000000003</c:v>
                </c:pt>
                <c:pt idx="324">
                  <c:v>48.689999</c:v>
                </c:pt>
                <c:pt idx="325">
                  <c:v>48.549999</c:v>
                </c:pt>
                <c:pt idx="326">
                  <c:v>49.41</c:v>
                </c:pt>
                <c:pt idx="327">
                  <c:v>48.080002</c:v>
                </c:pt>
                <c:pt idx="328">
                  <c:v>48.150002000000001</c:v>
                </c:pt>
                <c:pt idx="329">
                  <c:v>47.709999000000003</c:v>
                </c:pt>
                <c:pt idx="330">
                  <c:v>47.57</c:v>
                </c:pt>
                <c:pt idx="331">
                  <c:v>47.349997999999999</c:v>
                </c:pt>
                <c:pt idx="332">
                  <c:v>46.75</c:v>
                </c:pt>
                <c:pt idx="333">
                  <c:v>47.59</c:v>
                </c:pt>
                <c:pt idx="334">
                  <c:v>45.84</c:v>
                </c:pt>
                <c:pt idx="335">
                  <c:v>46.27</c:v>
                </c:pt>
                <c:pt idx="336">
                  <c:v>47.07</c:v>
                </c:pt>
                <c:pt idx="337">
                  <c:v>46.66</c:v>
                </c:pt>
                <c:pt idx="338">
                  <c:v>46.43</c:v>
                </c:pt>
                <c:pt idx="339">
                  <c:v>46.93</c:v>
                </c:pt>
                <c:pt idx="340">
                  <c:v>47.200001</c:v>
                </c:pt>
                <c:pt idx="341">
                  <c:v>47.93</c:v>
                </c:pt>
                <c:pt idx="342">
                  <c:v>48.439999</c:v>
                </c:pt>
                <c:pt idx="343">
                  <c:v>48.459999000000003</c:v>
                </c:pt>
                <c:pt idx="344">
                  <c:v>51.470001000000003</c:v>
                </c:pt>
                <c:pt idx="345">
                  <c:v>49.5</c:v>
                </c:pt>
                <c:pt idx="346">
                  <c:v>49.919998</c:v>
                </c:pt>
                <c:pt idx="347">
                  <c:v>50.009998000000003</c:v>
                </c:pt>
                <c:pt idx="348">
                  <c:v>49.889999000000003</c:v>
                </c:pt>
                <c:pt idx="349">
                  <c:v>50.080002</c:v>
                </c:pt>
                <c:pt idx="350">
                  <c:v>50.470001000000003</c:v>
                </c:pt>
                <c:pt idx="351">
                  <c:v>50.419998</c:v>
                </c:pt>
                <c:pt idx="352">
                  <c:v>50.84</c:v>
                </c:pt>
                <c:pt idx="353">
                  <c:v>52.869999</c:v>
                </c:pt>
                <c:pt idx="354">
                  <c:v>52.299999</c:v>
                </c:pt>
                <c:pt idx="355">
                  <c:v>52.169998</c:v>
                </c:pt>
                <c:pt idx="356">
                  <c:v>51.939999</c:v>
                </c:pt>
                <c:pt idx="357">
                  <c:v>51.619999</c:v>
                </c:pt>
                <c:pt idx="358">
                  <c:v>51.200001</c:v>
                </c:pt>
                <c:pt idx="359">
                  <c:v>51.299999</c:v>
                </c:pt>
                <c:pt idx="360">
                  <c:v>52.029998999999997</c:v>
                </c:pt>
                <c:pt idx="361">
                  <c:v>50.66</c:v>
                </c:pt>
                <c:pt idx="362">
                  <c:v>51.400002000000001</c:v>
                </c:pt>
                <c:pt idx="363">
                  <c:v>51.32</c:v>
                </c:pt>
                <c:pt idx="364">
                  <c:v>51.73</c:v>
                </c:pt>
                <c:pt idx="365">
                  <c:v>51.41</c:v>
                </c:pt>
                <c:pt idx="366">
                  <c:v>50.82</c:v>
                </c:pt>
                <c:pt idx="367">
                  <c:v>51.66</c:v>
                </c:pt>
                <c:pt idx="368">
                  <c:v>42.27</c:v>
                </c:pt>
                <c:pt idx="369">
                  <c:v>38.490001999999997</c:v>
                </c:pt>
                <c:pt idx="370">
                  <c:v>38.959999000000003</c:v>
                </c:pt>
                <c:pt idx="371">
                  <c:v>37.840000000000003</c:v>
                </c:pt>
                <c:pt idx="372">
                  <c:v>37.880001</c:v>
                </c:pt>
                <c:pt idx="373">
                  <c:v>37.419998</c:v>
                </c:pt>
                <c:pt idx="374">
                  <c:v>37.259998000000003</c:v>
                </c:pt>
                <c:pt idx="375">
                  <c:v>37.709999000000003</c:v>
                </c:pt>
                <c:pt idx="376">
                  <c:v>37.590000000000003</c:v>
                </c:pt>
                <c:pt idx="377">
                  <c:v>37.310001</c:v>
                </c:pt>
                <c:pt idx="378">
                  <c:v>37.479999999999997</c:v>
                </c:pt>
                <c:pt idx="379">
                  <c:v>37.720001000000003</c:v>
                </c:pt>
                <c:pt idx="380">
                  <c:v>37.330002</c:v>
                </c:pt>
                <c:pt idx="381">
                  <c:v>37.099997999999999</c:v>
                </c:pt>
                <c:pt idx="382">
                  <c:v>37.279998999999997</c:v>
                </c:pt>
                <c:pt idx="383">
                  <c:v>37.5</c:v>
                </c:pt>
                <c:pt idx="384">
                  <c:v>36.779998999999997</c:v>
                </c:pt>
                <c:pt idx="385">
                  <c:v>36.68</c:v>
                </c:pt>
                <c:pt idx="386">
                  <c:v>36.599997999999999</c:v>
                </c:pt>
                <c:pt idx="387">
                  <c:v>36.509998000000003</c:v>
                </c:pt>
                <c:pt idx="388">
                  <c:v>36.409999999999997</c:v>
                </c:pt>
                <c:pt idx="389">
                  <c:v>36.830002</c:v>
                </c:pt>
                <c:pt idx="390">
                  <c:v>36.669998</c:v>
                </c:pt>
                <c:pt idx="391">
                  <c:v>36.630001</c:v>
                </c:pt>
                <c:pt idx="392">
                  <c:v>36.400002000000001</c:v>
                </c:pt>
                <c:pt idx="393">
                  <c:v>37</c:v>
                </c:pt>
                <c:pt idx="394">
                  <c:v>36.709999000000003</c:v>
                </c:pt>
                <c:pt idx="395">
                  <c:v>37</c:v>
                </c:pt>
                <c:pt idx="396">
                  <c:v>36.459999000000003</c:v>
                </c:pt>
                <c:pt idx="397">
                  <c:v>35.880001</c:v>
                </c:pt>
                <c:pt idx="398">
                  <c:v>35.849997999999999</c:v>
                </c:pt>
                <c:pt idx="399">
                  <c:v>35.840000000000003</c:v>
                </c:pt>
                <c:pt idx="400">
                  <c:v>35.900002000000001</c:v>
                </c:pt>
                <c:pt idx="401">
                  <c:v>34.669998</c:v>
                </c:pt>
                <c:pt idx="402">
                  <c:v>34.82</c:v>
                </c:pt>
                <c:pt idx="403">
                  <c:v>34.689999</c:v>
                </c:pt>
                <c:pt idx="404">
                  <c:v>34.659999999999997</c:v>
                </c:pt>
                <c:pt idx="405">
                  <c:v>35.860000999999997</c:v>
                </c:pt>
                <c:pt idx="406">
                  <c:v>35.549999</c:v>
                </c:pt>
                <c:pt idx="407">
                  <c:v>35.369999</c:v>
                </c:pt>
                <c:pt idx="408">
                  <c:v>35.169998</c:v>
                </c:pt>
                <c:pt idx="409">
                  <c:v>35.169998</c:v>
                </c:pt>
                <c:pt idx="410">
                  <c:v>35.259998000000003</c:v>
                </c:pt>
                <c:pt idx="411">
                  <c:v>34.209999000000003</c:v>
                </c:pt>
                <c:pt idx="412">
                  <c:v>36.220001000000003</c:v>
                </c:pt>
                <c:pt idx="413">
                  <c:v>35.400002000000001</c:v>
                </c:pt>
                <c:pt idx="414">
                  <c:v>35.720001000000003</c:v>
                </c:pt>
                <c:pt idx="415">
                  <c:v>35.43</c:v>
                </c:pt>
                <c:pt idx="416">
                  <c:v>35.520000000000003</c:v>
                </c:pt>
                <c:pt idx="417">
                  <c:v>34.759998000000003</c:v>
                </c:pt>
                <c:pt idx="418">
                  <c:v>34.360000999999997</c:v>
                </c:pt>
                <c:pt idx="419">
                  <c:v>34.909999999999997</c:v>
                </c:pt>
                <c:pt idx="420">
                  <c:v>35.779998999999997</c:v>
                </c:pt>
                <c:pt idx="421">
                  <c:v>36.720001000000003</c:v>
                </c:pt>
                <c:pt idx="422">
                  <c:v>35.659999999999997</c:v>
                </c:pt>
                <c:pt idx="423">
                  <c:v>36.099997999999999</c:v>
                </c:pt>
                <c:pt idx="424">
                  <c:v>35.669998</c:v>
                </c:pt>
                <c:pt idx="425">
                  <c:v>35.810001</c:v>
                </c:pt>
                <c:pt idx="426">
                  <c:v>36.630001</c:v>
                </c:pt>
                <c:pt idx="427">
                  <c:v>36.090000000000003</c:v>
                </c:pt>
                <c:pt idx="428">
                  <c:v>36.189999</c:v>
                </c:pt>
                <c:pt idx="429">
                  <c:v>35.419998</c:v>
                </c:pt>
                <c:pt idx="430">
                  <c:v>34.700001</c:v>
                </c:pt>
                <c:pt idx="431">
                  <c:v>36.540000999999997</c:v>
                </c:pt>
                <c:pt idx="432">
                  <c:v>31.24</c:v>
                </c:pt>
                <c:pt idx="433">
                  <c:v>31.469999000000001</c:v>
                </c:pt>
                <c:pt idx="434">
                  <c:v>31.01</c:v>
                </c:pt>
                <c:pt idx="435">
                  <c:v>29.27</c:v>
                </c:pt>
                <c:pt idx="436">
                  <c:v>29.34</c:v>
                </c:pt>
                <c:pt idx="437">
                  <c:v>28.48</c:v>
                </c:pt>
                <c:pt idx="438">
                  <c:v>27.540001</c:v>
                </c:pt>
                <c:pt idx="439">
                  <c:v>27.040001</c:v>
                </c:pt>
                <c:pt idx="440">
                  <c:v>29.5</c:v>
                </c:pt>
                <c:pt idx="441">
                  <c:v>29.620000999999998</c:v>
                </c:pt>
                <c:pt idx="442">
                  <c:v>29.389999</c:v>
                </c:pt>
                <c:pt idx="443">
                  <c:v>28.540001</c:v>
                </c:pt>
                <c:pt idx="444">
                  <c:v>29.059999000000001</c:v>
                </c:pt>
                <c:pt idx="445">
                  <c:v>29.059999000000001</c:v>
                </c:pt>
                <c:pt idx="446">
                  <c:v>28.299999</c:v>
                </c:pt>
                <c:pt idx="447">
                  <c:v>27.610001</c:v>
                </c:pt>
                <c:pt idx="448">
                  <c:v>26</c:v>
                </c:pt>
                <c:pt idx="449">
                  <c:v>25.870000999999998</c:v>
                </c:pt>
                <c:pt idx="450">
                  <c:v>25.17</c:v>
                </c:pt>
                <c:pt idx="451">
                  <c:v>24.379999000000002</c:v>
                </c:pt>
                <c:pt idx="452">
                  <c:v>25.030000999999999</c:v>
                </c:pt>
                <c:pt idx="453">
                  <c:v>26.459999</c:v>
                </c:pt>
                <c:pt idx="454">
                  <c:v>26.83</c:v>
                </c:pt>
                <c:pt idx="455">
                  <c:v>27.790001</c:v>
                </c:pt>
                <c:pt idx="456">
                  <c:v>27.030000999999999</c:v>
                </c:pt>
                <c:pt idx="457">
                  <c:v>27.82</c:v>
                </c:pt>
                <c:pt idx="458">
                  <c:v>28.299999</c:v>
                </c:pt>
                <c:pt idx="459">
                  <c:v>28.15</c:v>
                </c:pt>
                <c:pt idx="460">
                  <c:v>27.18</c:v>
                </c:pt>
                <c:pt idx="461">
                  <c:v>27.18</c:v>
                </c:pt>
                <c:pt idx="462">
                  <c:v>27.709999</c:v>
                </c:pt>
                <c:pt idx="463">
                  <c:v>27.389999</c:v>
                </c:pt>
                <c:pt idx="464">
                  <c:v>26.9</c:v>
                </c:pt>
                <c:pt idx="465">
                  <c:v>27.17</c:v>
                </c:pt>
                <c:pt idx="466">
                  <c:v>27.75</c:v>
                </c:pt>
                <c:pt idx="467">
                  <c:v>27.41</c:v>
                </c:pt>
                <c:pt idx="468">
                  <c:v>27.959999</c:v>
                </c:pt>
                <c:pt idx="469">
                  <c:v>27.379999000000002</c:v>
                </c:pt>
                <c:pt idx="470">
                  <c:v>26.83</c:v>
                </c:pt>
                <c:pt idx="471">
                  <c:v>26.790001</c:v>
                </c:pt>
                <c:pt idx="472">
                  <c:v>26.6</c:v>
                </c:pt>
                <c:pt idx="473">
                  <c:v>25.290001</c:v>
                </c:pt>
                <c:pt idx="474">
                  <c:v>25.26</c:v>
                </c:pt>
                <c:pt idx="475">
                  <c:v>25.59</c:v>
                </c:pt>
                <c:pt idx="476">
                  <c:v>26.940000999999999</c:v>
                </c:pt>
                <c:pt idx="477">
                  <c:v>24.68</c:v>
                </c:pt>
                <c:pt idx="478">
                  <c:v>26.309999000000001</c:v>
                </c:pt>
                <c:pt idx="479">
                  <c:v>28.15</c:v>
                </c:pt>
                <c:pt idx="480">
                  <c:v>27.620000999999998</c:v>
                </c:pt>
                <c:pt idx="481">
                  <c:v>29.83</c:v>
                </c:pt>
                <c:pt idx="482">
                  <c:v>30.32</c:v>
                </c:pt>
                <c:pt idx="483">
                  <c:v>30.85</c:v>
                </c:pt>
                <c:pt idx="484">
                  <c:v>28.75</c:v>
                </c:pt>
                <c:pt idx="485">
                  <c:v>29.059999000000001</c:v>
                </c:pt>
                <c:pt idx="486">
                  <c:v>29.379999000000002</c:v>
                </c:pt>
                <c:pt idx="487">
                  <c:v>29.709999</c:v>
                </c:pt>
                <c:pt idx="488">
                  <c:v>31.15</c:v>
                </c:pt>
                <c:pt idx="489">
                  <c:v>30.91</c:v>
                </c:pt>
                <c:pt idx="490">
                  <c:v>30.91</c:v>
                </c:pt>
                <c:pt idx="491">
                  <c:v>29.299999</c:v>
                </c:pt>
                <c:pt idx="492">
                  <c:v>29.15</c:v>
                </c:pt>
                <c:pt idx="493">
                  <c:v>30.280000999999999</c:v>
                </c:pt>
                <c:pt idx="494">
                  <c:v>30.889999</c:v>
                </c:pt>
                <c:pt idx="495">
                  <c:v>31.34</c:v>
                </c:pt>
                <c:pt idx="496">
                  <c:v>30.870000999999998</c:v>
                </c:pt>
                <c:pt idx="497">
                  <c:v>29.059999000000001</c:v>
                </c:pt>
                <c:pt idx="498">
                  <c:v>28.459999</c:v>
                </c:pt>
                <c:pt idx="499">
                  <c:v>29.200001</c:v>
                </c:pt>
                <c:pt idx="500">
                  <c:v>29.129999000000002</c:v>
                </c:pt>
                <c:pt idx="501">
                  <c:v>29.360001</c:v>
                </c:pt>
                <c:pt idx="502">
                  <c:v>28.66</c:v>
                </c:pt>
                <c:pt idx="503">
                  <c:v>28.280000999999999</c:v>
                </c:pt>
                <c:pt idx="504">
                  <c:v>27.09</c:v>
                </c:pt>
                <c:pt idx="505">
                  <c:v>27.049999</c:v>
                </c:pt>
                <c:pt idx="506">
                  <c:v>26.5</c:v>
                </c:pt>
                <c:pt idx="507">
                  <c:v>26.129999000000002</c:v>
                </c:pt>
                <c:pt idx="508">
                  <c:v>25.18</c:v>
                </c:pt>
                <c:pt idx="509">
                  <c:v>25.41</c:v>
                </c:pt>
                <c:pt idx="510">
                  <c:v>25.23</c:v>
                </c:pt>
                <c:pt idx="511">
                  <c:v>25.9</c:v>
                </c:pt>
                <c:pt idx="512">
                  <c:v>26.32</c:v>
                </c:pt>
                <c:pt idx="513">
                  <c:v>26.27</c:v>
                </c:pt>
                <c:pt idx="514">
                  <c:v>25.200001</c:v>
                </c:pt>
                <c:pt idx="515">
                  <c:v>25.52</c:v>
                </c:pt>
                <c:pt idx="516">
                  <c:v>26.059999000000001</c:v>
                </c:pt>
                <c:pt idx="517">
                  <c:v>25.75</c:v>
                </c:pt>
                <c:pt idx="518">
                  <c:v>25.4</c:v>
                </c:pt>
                <c:pt idx="519">
                  <c:v>25.530000999999999</c:v>
                </c:pt>
                <c:pt idx="520">
                  <c:v>25.4</c:v>
                </c:pt>
                <c:pt idx="521">
                  <c:v>25.9</c:v>
                </c:pt>
                <c:pt idx="522">
                  <c:v>25.02</c:v>
                </c:pt>
                <c:pt idx="523">
                  <c:v>24.459999</c:v>
                </c:pt>
                <c:pt idx="524">
                  <c:v>24.99</c:v>
                </c:pt>
                <c:pt idx="525">
                  <c:v>24.309999000000001</c:v>
                </c:pt>
                <c:pt idx="526">
                  <c:v>25.91</c:v>
                </c:pt>
                <c:pt idx="527">
                  <c:v>24.84</c:v>
                </c:pt>
                <c:pt idx="528">
                  <c:v>24.92</c:v>
                </c:pt>
                <c:pt idx="529">
                  <c:v>23.950001</c:v>
                </c:pt>
                <c:pt idx="530">
                  <c:v>24.299999</c:v>
                </c:pt>
                <c:pt idx="531">
                  <c:v>23.309999000000001</c:v>
                </c:pt>
                <c:pt idx="532">
                  <c:v>22.99</c:v>
                </c:pt>
                <c:pt idx="533">
                  <c:v>22.139999</c:v>
                </c:pt>
                <c:pt idx="534">
                  <c:v>22.559999000000001</c:v>
                </c:pt>
                <c:pt idx="535">
                  <c:v>22.67</c:v>
                </c:pt>
                <c:pt idx="536">
                  <c:v>22.969999000000001</c:v>
                </c:pt>
                <c:pt idx="537">
                  <c:v>22.530000999999999</c:v>
                </c:pt>
                <c:pt idx="538">
                  <c:v>22.469999000000001</c:v>
                </c:pt>
                <c:pt idx="539">
                  <c:v>22.23</c:v>
                </c:pt>
                <c:pt idx="540">
                  <c:v>23.139999</c:v>
                </c:pt>
                <c:pt idx="541">
                  <c:v>22.559999000000001</c:v>
                </c:pt>
                <c:pt idx="542">
                  <c:v>21.92</c:v>
                </c:pt>
                <c:pt idx="543">
                  <c:v>21.389999</c:v>
                </c:pt>
                <c:pt idx="544">
                  <c:v>20.260000000000002</c:v>
                </c:pt>
                <c:pt idx="545">
                  <c:v>19.98</c:v>
                </c:pt>
                <c:pt idx="546">
                  <c:v>19.649999999999999</c:v>
                </c:pt>
                <c:pt idx="547">
                  <c:v>19.620000999999998</c:v>
                </c:pt>
                <c:pt idx="548">
                  <c:v>18.68</c:v>
                </c:pt>
                <c:pt idx="549">
                  <c:v>19</c:v>
                </c:pt>
                <c:pt idx="550">
                  <c:v>17.940000999999999</c:v>
                </c:pt>
                <c:pt idx="551">
                  <c:v>16.690000999999999</c:v>
                </c:pt>
                <c:pt idx="552">
                  <c:v>17.379999000000002</c:v>
                </c:pt>
                <c:pt idx="553">
                  <c:v>17.829999999999998</c:v>
                </c:pt>
                <c:pt idx="554">
                  <c:v>17.84</c:v>
                </c:pt>
                <c:pt idx="555">
                  <c:v>17.02</c:v>
                </c:pt>
                <c:pt idx="556">
                  <c:v>17.010000000000002</c:v>
                </c:pt>
                <c:pt idx="557">
                  <c:v>16.780000999999999</c:v>
                </c:pt>
                <c:pt idx="558">
                  <c:v>16.489999999999998</c:v>
                </c:pt>
                <c:pt idx="559">
                  <c:v>16.799999</c:v>
                </c:pt>
                <c:pt idx="560">
                  <c:v>17.91</c:v>
                </c:pt>
                <c:pt idx="561">
                  <c:v>16.079999999999998</c:v>
                </c:pt>
                <c:pt idx="562">
                  <c:v>16.559999000000001</c:v>
                </c:pt>
                <c:pt idx="563">
                  <c:v>16.91</c:v>
                </c:pt>
                <c:pt idx="564">
                  <c:v>15.72</c:v>
                </c:pt>
                <c:pt idx="565">
                  <c:v>14.9</c:v>
                </c:pt>
                <c:pt idx="566">
                  <c:v>14.4</c:v>
                </c:pt>
                <c:pt idx="567">
                  <c:v>14.98</c:v>
                </c:pt>
                <c:pt idx="568">
                  <c:v>14.31</c:v>
                </c:pt>
                <c:pt idx="569">
                  <c:v>15.88</c:v>
                </c:pt>
                <c:pt idx="570">
                  <c:v>16.360001</c:v>
                </c:pt>
                <c:pt idx="571">
                  <c:v>17.459999</c:v>
                </c:pt>
                <c:pt idx="572">
                  <c:v>18.43</c:v>
                </c:pt>
                <c:pt idx="573">
                  <c:v>18.309999000000001</c:v>
                </c:pt>
                <c:pt idx="574">
                  <c:v>18.299999</c:v>
                </c:pt>
                <c:pt idx="575">
                  <c:v>18.299999</c:v>
                </c:pt>
                <c:pt idx="576">
                  <c:v>18</c:v>
                </c:pt>
                <c:pt idx="577">
                  <c:v>17.59</c:v>
                </c:pt>
                <c:pt idx="578">
                  <c:v>17.940000999999999</c:v>
                </c:pt>
                <c:pt idx="579">
                  <c:v>18.120000999999998</c:v>
                </c:pt>
                <c:pt idx="580">
                  <c:v>17.850000000000001</c:v>
                </c:pt>
                <c:pt idx="581">
                  <c:v>18.540001</c:v>
                </c:pt>
                <c:pt idx="582">
                  <c:v>19.309999000000001</c:v>
                </c:pt>
                <c:pt idx="583">
                  <c:v>19.360001</c:v>
                </c:pt>
                <c:pt idx="584">
                  <c:v>19.170000000000002</c:v>
                </c:pt>
                <c:pt idx="585">
                  <c:v>18.329999999999998</c:v>
                </c:pt>
                <c:pt idx="586">
                  <c:v>17.66</c:v>
                </c:pt>
                <c:pt idx="587">
                  <c:v>16.610001</c:v>
                </c:pt>
                <c:pt idx="588">
                  <c:v>16.809999000000001</c:v>
                </c:pt>
                <c:pt idx="589">
                  <c:v>17.120000999999998</c:v>
                </c:pt>
                <c:pt idx="590">
                  <c:v>16.190000999999999</c:v>
                </c:pt>
                <c:pt idx="591">
                  <c:v>16.700001</c:v>
                </c:pt>
                <c:pt idx="592">
                  <c:v>16.850000000000001</c:v>
                </c:pt>
                <c:pt idx="593">
                  <c:v>16.850000000000001</c:v>
                </c:pt>
                <c:pt idx="594">
                  <c:v>16.889999</c:v>
                </c:pt>
                <c:pt idx="595">
                  <c:v>16.860001</c:v>
                </c:pt>
                <c:pt idx="596">
                  <c:v>16.010000000000002</c:v>
                </c:pt>
                <c:pt idx="597">
                  <c:v>15.91</c:v>
                </c:pt>
                <c:pt idx="598">
                  <c:v>15.6</c:v>
                </c:pt>
                <c:pt idx="599">
                  <c:v>15.97</c:v>
                </c:pt>
                <c:pt idx="600">
                  <c:v>16.360001</c:v>
                </c:pt>
                <c:pt idx="601">
                  <c:v>16.549999</c:v>
                </c:pt>
                <c:pt idx="602">
                  <c:v>15.98</c:v>
                </c:pt>
                <c:pt idx="603">
                  <c:v>17.09</c:v>
                </c:pt>
                <c:pt idx="604">
                  <c:v>17.049999</c:v>
                </c:pt>
                <c:pt idx="605">
                  <c:v>17.260000000000002</c:v>
                </c:pt>
                <c:pt idx="606">
                  <c:v>16.98</c:v>
                </c:pt>
                <c:pt idx="607">
                  <c:v>16.649999999999999</c:v>
                </c:pt>
                <c:pt idx="608">
                  <c:v>16.510000000000002</c:v>
                </c:pt>
                <c:pt idx="609">
                  <c:v>16.57</c:v>
                </c:pt>
                <c:pt idx="610">
                  <c:v>17.370000999999998</c:v>
                </c:pt>
                <c:pt idx="611">
                  <c:v>17.530000999999999</c:v>
                </c:pt>
                <c:pt idx="612">
                  <c:v>17.579999999999998</c:v>
                </c:pt>
                <c:pt idx="613">
                  <c:v>17.309999000000001</c:v>
                </c:pt>
                <c:pt idx="614">
                  <c:v>16.920000000000002</c:v>
                </c:pt>
                <c:pt idx="615">
                  <c:v>17.399999999999999</c:v>
                </c:pt>
                <c:pt idx="616">
                  <c:v>17.510000000000002</c:v>
                </c:pt>
                <c:pt idx="617">
                  <c:v>17.23</c:v>
                </c:pt>
                <c:pt idx="618">
                  <c:v>17.09</c:v>
                </c:pt>
                <c:pt idx="619">
                  <c:v>17.75</c:v>
                </c:pt>
                <c:pt idx="620">
                  <c:v>14.86</c:v>
                </c:pt>
                <c:pt idx="621">
                  <c:v>14.64</c:v>
                </c:pt>
                <c:pt idx="622">
                  <c:v>14.62</c:v>
                </c:pt>
                <c:pt idx="623">
                  <c:v>14.4</c:v>
                </c:pt>
                <c:pt idx="624">
                  <c:v>14.01</c:v>
                </c:pt>
                <c:pt idx="625">
                  <c:v>14.84</c:v>
                </c:pt>
                <c:pt idx="626">
                  <c:v>14.12</c:v>
                </c:pt>
                <c:pt idx="627">
                  <c:v>14.4</c:v>
                </c:pt>
                <c:pt idx="628">
                  <c:v>14.2</c:v>
                </c:pt>
                <c:pt idx="629">
                  <c:v>14.63</c:v>
                </c:pt>
                <c:pt idx="630">
                  <c:v>14.59</c:v>
                </c:pt>
                <c:pt idx="631">
                  <c:v>14.08</c:v>
                </c:pt>
                <c:pt idx="632">
                  <c:v>14.1</c:v>
                </c:pt>
                <c:pt idx="633">
                  <c:v>14.29</c:v>
                </c:pt>
                <c:pt idx="634">
                  <c:v>14.34</c:v>
                </c:pt>
                <c:pt idx="635">
                  <c:v>14.14</c:v>
                </c:pt>
                <c:pt idx="636">
                  <c:v>14.15</c:v>
                </c:pt>
                <c:pt idx="637">
                  <c:v>14.43</c:v>
                </c:pt>
                <c:pt idx="638">
                  <c:v>14.41</c:v>
                </c:pt>
                <c:pt idx="639">
                  <c:v>14.03</c:v>
                </c:pt>
                <c:pt idx="640">
                  <c:v>14.41</c:v>
                </c:pt>
                <c:pt idx="641">
                  <c:v>14.3</c:v>
                </c:pt>
                <c:pt idx="642">
                  <c:v>15.1</c:v>
                </c:pt>
                <c:pt idx="643">
                  <c:v>15.22</c:v>
                </c:pt>
                <c:pt idx="644">
                  <c:v>15.02</c:v>
                </c:pt>
                <c:pt idx="645">
                  <c:v>15.2</c:v>
                </c:pt>
                <c:pt idx="646">
                  <c:v>15.2</c:v>
                </c:pt>
                <c:pt idx="647">
                  <c:v>15.27</c:v>
                </c:pt>
                <c:pt idx="648">
                  <c:v>15</c:v>
                </c:pt>
                <c:pt idx="649">
                  <c:v>14.95</c:v>
                </c:pt>
                <c:pt idx="650">
                  <c:v>14.6</c:v>
                </c:pt>
                <c:pt idx="651">
                  <c:v>14.02</c:v>
                </c:pt>
                <c:pt idx="652">
                  <c:v>14.55</c:v>
                </c:pt>
                <c:pt idx="653">
                  <c:v>15.36</c:v>
                </c:pt>
                <c:pt idx="654">
                  <c:v>15.96</c:v>
                </c:pt>
                <c:pt idx="655">
                  <c:v>15.87</c:v>
                </c:pt>
                <c:pt idx="656">
                  <c:v>16.100000000000001</c:v>
                </c:pt>
                <c:pt idx="657">
                  <c:v>16.34</c:v>
                </c:pt>
                <c:pt idx="658">
                  <c:v>16.32</c:v>
                </c:pt>
                <c:pt idx="659">
                  <c:v>16.129999000000002</c:v>
                </c:pt>
                <c:pt idx="660">
                  <c:v>17.040001</c:v>
                </c:pt>
                <c:pt idx="661">
                  <c:v>16.440000999999999</c:v>
                </c:pt>
                <c:pt idx="662">
                  <c:v>15.84</c:v>
                </c:pt>
                <c:pt idx="663">
                  <c:v>16.420000000000002</c:v>
                </c:pt>
                <c:pt idx="664">
                  <c:v>16.829999999999998</c:v>
                </c:pt>
                <c:pt idx="665">
                  <c:v>16.91</c:v>
                </c:pt>
                <c:pt idx="666">
                  <c:v>17.280000999999999</c:v>
                </c:pt>
                <c:pt idx="667">
                  <c:v>17.139999</c:v>
                </c:pt>
                <c:pt idx="668">
                  <c:v>17.200001</c:v>
                </c:pt>
                <c:pt idx="669">
                  <c:v>17.370000999999998</c:v>
                </c:pt>
                <c:pt idx="670">
                  <c:v>18.079999999999998</c:v>
                </c:pt>
                <c:pt idx="671">
                  <c:v>17.709999</c:v>
                </c:pt>
                <c:pt idx="672">
                  <c:v>18.100000000000001</c:v>
                </c:pt>
                <c:pt idx="673">
                  <c:v>17.739999999999998</c:v>
                </c:pt>
                <c:pt idx="674">
                  <c:v>17.959999</c:v>
                </c:pt>
                <c:pt idx="675">
                  <c:v>18.079999999999998</c:v>
                </c:pt>
                <c:pt idx="676">
                  <c:v>18.649999999999999</c:v>
                </c:pt>
                <c:pt idx="677">
                  <c:v>18.329999999999998</c:v>
                </c:pt>
                <c:pt idx="678">
                  <c:v>18.559999000000001</c:v>
                </c:pt>
                <c:pt idx="679">
                  <c:v>18.389999</c:v>
                </c:pt>
                <c:pt idx="680">
                  <c:v>18.370000999999998</c:v>
                </c:pt>
                <c:pt idx="681">
                  <c:v>18.649999999999999</c:v>
                </c:pt>
                <c:pt idx="682">
                  <c:v>18.450001</c:v>
                </c:pt>
                <c:pt idx="683">
                  <c:v>15.77</c:v>
                </c:pt>
                <c:pt idx="684">
                  <c:v>16.309999000000001</c:v>
                </c:pt>
                <c:pt idx="685">
                  <c:v>16.639999</c:v>
                </c:pt>
                <c:pt idx="686">
                  <c:v>16.639999</c:v>
                </c:pt>
                <c:pt idx="687">
                  <c:v>16.420000000000002</c:v>
                </c:pt>
                <c:pt idx="688">
                  <c:v>17.610001</c:v>
                </c:pt>
                <c:pt idx="689">
                  <c:v>18.129999000000002</c:v>
                </c:pt>
                <c:pt idx="690">
                  <c:v>18.260000000000002</c:v>
                </c:pt>
                <c:pt idx="691">
                  <c:v>18.200001</c:v>
                </c:pt>
                <c:pt idx="692">
                  <c:v>18.68</c:v>
                </c:pt>
                <c:pt idx="693">
                  <c:v>19.040001</c:v>
                </c:pt>
                <c:pt idx="694">
                  <c:v>19.780000999999999</c:v>
                </c:pt>
                <c:pt idx="695">
                  <c:v>19.540001</c:v>
                </c:pt>
                <c:pt idx="696">
                  <c:v>20.860001</c:v>
                </c:pt>
                <c:pt idx="697">
                  <c:v>20.399999999999999</c:v>
                </c:pt>
                <c:pt idx="698">
                  <c:v>20.170000000000002</c:v>
                </c:pt>
                <c:pt idx="699">
                  <c:v>19</c:v>
                </c:pt>
                <c:pt idx="700">
                  <c:v>18.98</c:v>
                </c:pt>
                <c:pt idx="701">
                  <c:v>18.549999</c:v>
                </c:pt>
                <c:pt idx="702">
                  <c:v>18.690000999999999</c:v>
                </c:pt>
                <c:pt idx="703">
                  <c:v>18.25</c:v>
                </c:pt>
                <c:pt idx="704">
                  <c:v>18.32</c:v>
                </c:pt>
                <c:pt idx="705">
                  <c:v>18.299999</c:v>
                </c:pt>
                <c:pt idx="706">
                  <c:v>18.469999000000001</c:v>
                </c:pt>
                <c:pt idx="707">
                  <c:v>18.379999000000002</c:v>
                </c:pt>
                <c:pt idx="708">
                  <c:v>19.209999</c:v>
                </c:pt>
                <c:pt idx="709">
                  <c:v>19.5</c:v>
                </c:pt>
                <c:pt idx="710">
                  <c:v>19.549999</c:v>
                </c:pt>
                <c:pt idx="711">
                  <c:v>19.93</c:v>
                </c:pt>
                <c:pt idx="712">
                  <c:v>19.870000999999998</c:v>
                </c:pt>
                <c:pt idx="713">
                  <c:v>18.700001</c:v>
                </c:pt>
                <c:pt idx="714">
                  <c:v>18.110001</c:v>
                </c:pt>
                <c:pt idx="715">
                  <c:v>18.149999999999999</c:v>
                </c:pt>
                <c:pt idx="716">
                  <c:v>17.760000000000002</c:v>
                </c:pt>
                <c:pt idx="717">
                  <c:v>18.079999999999998</c:v>
                </c:pt>
                <c:pt idx="718">
                  <c:v>18.299999</c:v>
                </c:pt>
                <c:pt idx="719">
                  <c:v>19.110001</c:v>
                </c:pt>
                <c:pt idx="720">
                  <c:v>18.360001</c:v>
                </c:pt>
                <c:pt idx="721">
                  <c:v>18.389999</c:v>
                </c:pt>
                <c:pt idx="722">
                  <c:v>18.489999999999998</c:v>
                </c:pt>
                <c:pt idx="723">
                  <c:v>18.629999000000002</c:v>
                </c:pt>
                <c:pt idx="724">
                  <c:v>22.620000999999998</c:v>
                </c:pt>
                <c:pt idx="725">
                  <c:v>23.370000999999998</c:v>
                </c:pt>
                <c:pt idx="726">
                  <c:v>23.719999000000001</c:v>
                </c:pt>
                <c:pt idx="727">
                  <c:v>22.959999</c:v>
                </c:pt>
                <c:pt idx="728">
                  <c:v>23.01</c:v>
                </c:pt>
                <c:pt idx="729">
                  <c:v>23.049999</c:v>
                </c:pt>
                <c:pt idx="730">
                  <c:v>24</c:v>
                </c:pt>
                <c:pt idx="731">
                  <c:v>23.52</c:v>
                </c:pt>
                <c:pt idx="732">
                  <c:v>24.870000999999998</c:v>
                </c:pt>
                <c:pt idx="733">
                  <c:v>19.870000999999998</c:v>
                </c:pt>
                <c:pt idx="734">
                  <c:v>19.850000000000001</c:v>
                </c:pt>
                <c:pt idx="735">
                  <c:v>17.559999000000001</c:v>
                </c:pt>
                <c:pt idx="736">
                  <c:v>18</c:v>
                </c:pt>
                <c:pt idx="737">
                  <c:v>18.049999</c:v>
                </c:pt>
                <c:pt idx="738">
                  <c:v>17.790001</c:v>
                </c:pt>
                <c:pt idx="739">
                  <c:v>16.879999000000002</c:v>
                </c:pt>
                <c:pt idx="740">
                  <c:v>16.73</c:v>
                </c:pt>
                <c:pt idx="741">
                  <c:v>16.829999999999998</c:v>
                </c:pt>
                <c:pt idx="742">
                  <c:v>17.07</c:v>
                </c:pt>
                <c:pt idx="743">
                  <c:v>16.899999999999999</c:v>
                </c:pt>
                <c:pt idx="744">
                  <c:v>18.09</c:v>
                </c:pt>
                <c:pt idx="745">
                  <c:v>18.030000999999999</c:v>
                </c:pt>
                <c:pt idx="746">
                  <c:v>17.260000000000002</c:v>
                </c:pt>
                <c:pt idx="747">
                  <c:v>17.290001</c:v>
                </c:pt>
                <c:pt idx="748">
                  <c:v>17.399999999999999</c:v>
                </c:pt>
                <c:pt idx="749">
                  <c:v>17.66</c:v>
                </c:pt>
                <c:pt idx="750">
                  <c:v>17.950001</c:v>
                </c:pt>
                <c:pt idx="751">
                  <c:v>17.489999999999998</c:v>
                </c:pt>
                <c:pt idx="752">
                  <c:v>17.610001</c:v>
                </c:pt>
                <c:pt idx="753">
                  <c:v>17.579999999999998</c:v>
                </c:pt>
                <c:pt idx="754">
                  <c:v>18.02</c:v>
                </c:pt>
                <c:pt idx="755">
                  <c:v>18.41</c:v>
                </c:pt>
                <c:pt idx="756">
                  <c:v>18.379999000000002</c:v>
                </c:pt>
                <c:pt idx="757">
                  <c:v>19.129999000000002</c:v>
                </c:pt>
                <c:pt idx="758">
                  <c:v>18.370000999999998</c:v>
                </c:pt>
                <c:pt idx="759">
                  <c:v>18.549999</c:v>
                </c:pt>
                <c:pt idx="760">
                  <c:v>19.139999</c:v>
                </c:pt>
                <c:pt idx="761">
                  <c:v>18.98</c:v>
                </c:pt>
                <c:pt idx="762">
                  <c:v>18.629999000000002</c:v>
                </c:pt>
                <c:pt idx="763">
                  <c:v>18.549999</c:v>
                </c:pt>
                <c:pt idx="764">
                  <c:v>18.73</c:v>
                </c:pt>
                <c:pt idx="765">
                  <c:v>18.600000000000001</c:v>
                </c:pt>
                <c:pt idx="766">
                  <c:v>18.629999000000002</c:v>
                </c:pt>
                <c:pt idx="767">
                  <c:v>18.219999000000001</c:v>
                </c:pt>
                <c:pt idx="768">
                  <c:v>18.059999000000001</c:v>
                </c:pt>
                <c:pt idx="769">
                  <c:v>18.299999</c:v>
                </c:pt>
                <c:pt idx="770">
                  <c:v>18.190000999999999</c:v>
                </c:pt>
                <c:pt idx="771">
                  <c:v>18.489999999999998</c:v>
                </c:pt>
                <c:pt idx="772">
                  <c:v>18.030000999999999</c:v>
                </c:pt>
                <c:pt idx="773">
                  <c:v>17.93</c:v>
                </c:pt>
                <c:pt idx="774">
                  <c:v>18.23</c:v>
                </c:pt>
                <c:pt idx="775">
                  <c:v>18.23</c:v>
                </c:pt>
                <c:pt idx="776">
                  <c:v>19.48</c:v>
                </c:pt>
                <c:pt idx="777">
                  <c:v>19.639999</c:v>
                </c:pt>
                <c:pt idx="778">
                  <c:v>19.649999999999999</c:v>
                </c:pt>
                <c:pt idx="779">
                  <c:v>18.93</c:v>
                </c:pt>
                <c:pt idx="780">
                  <c:v>19.370000999999998</c:v>
                </c:pt>
                <c:pt idx="781">
                  <c:v>18.93</c:v>
                </c:pt>
                <c:pt idx="782">
                  <c:v>18.790001</c:v>
                </c:pt>
                <c:pt idx="783">
                  <c:v>18.629999000000002</c:v>
                </c:pt>
                <c:pt idx="784">
                  <c:v>18.239999999999998</c:v>
                </c:pt>
                <c:pt idx="785">
                  <c:v>17.920000000000002</c:v>
                </c:pt>
                <c:pt idx="786">
                  <c:v>17.079999999999998</c:v>
                </c:pt>
                <c:pt idx="787">
                  <c:v>16.41</c:v>
                </c:pt>
                <c:pt idx="788">
                  <c:v>16.5</c:v>
                </c:pt>
                <c:pt idx="789">
                  <c:v>16.610001</c:v>
                </c:pt>
                <c:pt idx="790">
                  <c:v>16.389999</c:v>
                </c:pt>
                <c:pt idx="791">
                  <c:v>16.389999</c:v>
                </c:pt>
                <c:pt idx="792">
                  <c:v>16.299999</c:v>
                </c:pt>
                <c:pt idx="793">
                  <c:v>16.440000999999999</c:v>
                </c:pt>
                <c:pt idx="794">
                  <c:v>16.860001</c:v>
                </c:pt>
                <c:pt idx="795">
                  <c:v>17.09</c:v>
                </c:pt>
                <c:pt idx="796">
                  <c:v>17.170000000000002</c:v>
                </c:pt>
                <c:pt idx="797">
                  <c:v>17.5</c:v>
                </c:pt>
                <c:pt idx="798">
                  <c:v>17.370000999999998</c:v>
                </c:pt>
                <c:pt idx="799">
                  <c:v>17.299999</c:v>
                </c:pt>
                <c:pt idx="800">
                  <c:v>17.379999000000002</c:v>
                </c:pt>
                <c:pt idx="801">
                  <c:v>17.25</c:v>
                </c:pt>
                <c:pt idx="802">
                  <c:v>16.959999</c:v>
                </c:pt>
                <c:pt idx="803">
                  <c:v>17.110001</c:v>
                </c:pt>
                <c:pt idx="804">
                  <c:v>16.790001</c:v>
                </c:pt>
                <c:pt idx="805">
                  <c:v>16.579999999999998</c:v>
                </c:pt>
                <c:pt idx="806">
                  <c:v>16.610001</c:v>
                </c:pt>
                <c:pt idx="807">
                  <c:v>16.52</c:v>
                </c:pt>
                <c:pt idx="808">
                  <c:v>16.73</c:v>
                </c:pt>
                <c:pt idx="809">
                  <c:v>16.809999000000001</c:v>
                </c:pt>
                <c:pt idx="810">
                  <c:v>16.57</c:v>
                </c:pt>
                <c:pt idx="811">
                  <c:v>16.940000999999999</c:v>
                </c:pt>
                <c:pt idx="812">
                  <c:v>17.620000999999998</c:v>
                </c:pt>
                <c:pt idx="813">
                  <c:v>17.239999999999998</c:v>
                </c:pt>
                <c:pt idx="814">
                  <c:v>17.780000999999999</c:v>
                </c:pt>
                <c:pt idx="815">
                  <c:v>17.610001</c:v>
                </c:pt>
                <c:pt idx="816">
                  <c:v>17.93</c:v>
                </c:pt>
                <c:pt idx="817">
                  <c:v>18.260000000000002</c:v>
                </c:pt>
                <c:pt idx="818">
                  <c:v>18.719999000000001</c:v>
                </c:pt>
                <c:pt idx="819">
                  <c:v>16.41</c:v>
                </c:pt>
                <c:pt idx="820">
                  <c:v>15.58</c:v>
                </c:pt>
                <c:pt idx="821">
                  <c:v>15.81</c:v>
                </c:pt>
                <c:pt idx="822">
                  <c:v>16.52</c:v>
                </c:pt>
                <c:pt idx="823">
                  <c:v>16.739999999999998</c:v>
                </c:pt>
                <c:pt idx="824">
                  <c:v>16.350000000000001</c:v>
                </c:pt>
                <c:pt idx="825">
                  <c:v>16.620000999999998</c:v>
                </c:pt>
                <c:pt idx="826">
                  <c:v>16.420000000000002</c:v>
                </c:pt>
                <c:pt idx="827">
                  <c:v>16.079999999999998</c:v>
                </c:pt>
                <c:pt idx="828">
                  <c:v>16.030000999999999</c:v>
                </c:pt>
                <c:pt idx="829">
                  <c:v>15.98</c:v>
                </c:pt>
                <c:pt idx="830">
                  <c:v>16.059999000000001</c:v>
                </c:pt>
                <c:pt idx="831">
                  <c:v>15.77</c:v>
                </c:pt>
                <c:pt idx="832">
                  <c:v>15.79</c:v>
                </c:pt>
                <c:pt idx="833">
                  <c:v>15.79</c:v>
                </c:pt>
                <c:pt idx="834">
                  <c:v>15.75</c:v>
                </c:pt>
                <c:pt idx="835">
                  <c:v>15.56</c:v>
                </c:pt>
                <c:pt idx="836">
                  <c:v>15.18</c:v>
                </c:pt>
                <c:pt idx="837">
                  <c:v>15.24</c:v>
                </c:pt>
                <c:pt idx="838">
                  <c:v>15.22</c:v>
                </c:pt>
                <c:pt idx="839">
                  <c:v>15.12</c:v>
                </c:pt>
                <c:pt idx="840">
                  <c:v>15.21</c:v>
                </c:pt>
                <c:pt idx="841">
                  <c:v>15.32</c:v>
                </c:pt>
                <c:pt idx="842">
                  <c:v>15.03</c:v>
                </c:pt>
                <c:pt idx="843">
                  <c:v>15.19</c:v>
                </c:pt>
                <c:pt idx="844">
                  <c:v>15.08</c:v>
                </c:pt>
                <c:pt idx="845">
                  <c:v>15.09</c:v>
                </c:pt>
                <c:pt idx="846">
                  <c:v>14.54</c:v>
                </c:pt>
                <c:pt idx="847">
                  <c:v>14.98</c:v>
                </c:pt>
                <c:pt idx="848">
                  <c:v>14.93</c:v>
                </c:pt>
                <c:pt idx="849">
                  <c:v>15.14</c:v>
                </c:pt>
                <c:pt idx="850">
                  <c:v>14.99</c:v>
                </c:pt>
                <c:pt idx="851">
                  <c:v>14.94</c:v>
                </c:pt>
                <c:pt idx="852">
                  <c:v>15.04</c:v>
                </c:pt>
                <c:pt idx="853">
                  <c:v>14.92</c:v>
                </c:pt>
                <c:pt idx="854">
                  <c:v>14.95</c:v>
                </c:pt>
                <c:pt idx="855">
                  <c:v>14.84</c:v>
                </c:pt>
                <c:pt idx="856">
                  <c:v>14.69</c:v>
                </c:pt>
                <c:pt idx="857">
                  <c:v>14.53</c:v>
                </c:pt>
                <c:pt idx="858">
                  <c:v>14.39</c:v>
                </c:pt>
                <c:pt idx="859">
                  <c:v>14.29</c:v>
                </c:pt>
                <c:pt idx="860">
                  <c:v>14.36</c:v>
                </c:pt>
                <c:pt idx="861">
                  <c:v>14.31</c:v>
                </c:pt>
                <c:pt idx="862">
                  <c:v>14.42</c:v>
                </c:pt>
                <c:pt idx="863">
                  <c:v>14.3</c:v>
                </c:pt>
                <c:pt idx="864">
                  <c:v>14.4</c:v>
                </c:pt>
                <c:pt idx="865">
                  <c:v>14.44</c:v>
                </c:pt>
                <c:pt idx="866">
                  <c:v>14.54</c:v>
                </c:pt>
                <c:pt idx="867">
                  <c:v>14.65</c:v>
                </c:pt>
                <c:pt idx="868">
                  <c:v>14.63</c:v>
                </c:pt>
                <c:pt idx="869">
                  <c:v>14.71</c:v>
                </c:pt>
                <c:pt idx="870">
                  <c:v>14.66</c:v>
                </c:pt>
                <c:pt idx="871">
                  <c:v>15.82</c:v>
                </c:pt>
                <c:pt idx="872">
                  <c:v>16.610001</c:v>
                </c:pt>
                <c:pt idx="873">
                  <c:v>16.48</c:v>
                </c:pt>
                <c:pt idx="874">
                  <c:v>17.540001</c:v>
                </c:pt>
                <c:pt idx="875">
                  <c:v>18.239999999999998</c:v>
                </c:pt>
                <c:pt idx="876">
                  <c:v>18.57</c:v>
                </c:pt>
                <c:pt idx="877">
                  <c:v>18.48</c:v>
                </c:pt>
                <c:pt idx="878">
                  <c:v>18.690000999999999</c:v>
                </c:pt>
                <c:pt idx="879">
                  <c:v>18.309999000000001</c:v>
                </c:pt>
                <c:pt idx="880">
                  <c:v>18.370000999999998</c:v>
                </c:pt>
                <c:pt idx="881">
                  <c:v>18.540001</c:v>
                </c:pt>
                <c:pt idx="882">
                  <c:v>18.389999</c:v>
                </c:pt>
                <c:pt idx="883">
                  <c:v>18.610001</c:v>
                </c:pt>
                <c:pt idx="884">
                  <c:v>19.23</c:v>
                </c:pt>
                <c:pt idx="885">
                  <c:v>19.489999999999998</c:v>
                </c:pt>
                <c:pt idx="886">
                  <c:v>18.280000999999999</c:v>
                </c:pt>
                <c:pt idx="887">
                  <c:v>18.510000000000002</c:v>
                </c:pt>
                <c:pt idx="888">
                  <c:v>18.350000000000001</c:v>
                </c:pt>
                <c:pt idx="889">
                  <c:v>18.43</c:v>
                </c:pt>
                <c:pt idx="890">
                  <c:v>18.149999999999999</c:v>
                </c:pt>
                <c:pt idx="891">
                  <c:v>17.98</c:v>
                </c:pt>
                <c:pt idx="892">
                  <c:v>17.950001</c:v>
                </c:pt>
                <c:pt idx="893">
                  <c:v>18.23</c:v>
                </c:pt>
                <c:pt idx="894">
                  <c:v>18.43</c:v>
                </c:pt>
                <c:pt idx="895">
                  <c:v>18.32</c:v>
                </c:pt>
                <c:pt idx="896">
                  <c:v>18.530000999999999</c:v>
                </c:pt>
                <c:pt idx="897">
                  <c:v>18.309999000000001</c:v>
                </c:pt>
                <c:pt idx="898">
                  <c:v>18.23</c:v>
                </c:pt>
                <c:pt idx="899">
                  <c:v>17.57</c:v>
                </c:pt>
                <c:pt idx="900">
                  <c:v>17.440000999999999</c:v>
                </c:pt>
                <c:pt idx="901">
                  <c:v>17.59</c:v>
                </c:pt>
                <c:pt idx="902">
                  <c:v>16.899999999999999</c:v>
                </c:pt>
                <c:pt idx="903">
                  <c:v>17.040001</c:v>
                </c:pt>
                <c:pt idx="904">
                  <c:v>16.969999000000001</c:v>
                </c:pt>
                <c:pt idx="905">
                  <c:v>16.760000000000002</c:v>
                </c:pt>
                <c:pt idx="906">
                  <c:v>16.829999999999998</c:v>
                </c:pt>
                <c:pt idx="907">
                  <c:v>16.670000000000002</c:v>
                </c:pt>
                <c:pt idx="908">
                  <c:v>17.059999000000001</c:v>
                </c:pt>
                <c:pt idx="909">
                  <c:v>16.91</c:v>
                </c:pt>
                <c:pt idx="910">
                  <c:v>17.780000999999999</c:v>
                </c:pt>
                <c:pt idx="911">
                  <c:v>18.149999999999999</c:v>
                </c:pt>
                <c:pt idx="912">
                  <c:v>18.5</c:v>
                </c:pt>
                <c:pt idx="913">
                  <c:v>18.290001</c:v>
                </c:pt>
                <c:pt idx="914">
                  <c:v>18.120000999999998</c:v>
                </c:pt>
                <c:pt idx="915">
                  <c:v>17.950001</c:v>
                </c:pt>
                <c:pt idx="916">
                  <c:v>17.649999999999999</c:v>
                </c:pt>
                <c:pt idx="917">
                  <c:v>17.870000999999998</c:v>
                </c:pt>
                <c:pt idx="918">
                  <c:v>17.649999999999999</c:v>
                </c:pt>
                <c:pt idx="919">
                  <c:v>17.82</c:v>
                </c:pt>
                <c:pt idx="920">
                  <c:v>17.920000000000002</c:v>
                </c:pt>
                <c:pt idx="921">
                  <c:v>18.02</c:v>
                </c:pt>
                <c:pt idx="922">
                  <c:v>18.079999999999998</c:v>
                </c:pt>
                <c:pt idx="923">
                  <c:v>18.639999</c:v>
                </c:pt>
                <c:pt idx="924">
                  <c:v>19.25</c:v>
                </c:pt>
                <c:pt idx="925">
                  <c:v>19.32</c:v>
                </c:pt>
                <c:pt idx="926">
                  <c:v>19.639999</c:v>
                </c:pt>
                <c:pt idx="927">
                  <c:v>19.940000999999999</c:v>
                </c:pt>
                <c:pt idx="928">
                  <c:v>19.98</c:v>
                </c:pt>
                <c:pt idx="929">
                  <c:v>20.120000999999998</c:v>
                </c:pt>
                <c:pt idx="930">
                  <c:v>20.530000999999999</c:v>
                </c:pt>
                <c:pt idx="931">
                  <c:v>20.110001</c:v>
                </c:pt>
                <c:pt idx="932">
                  <c:v>20</c:v>
                </c:pt>
                <c:pt idx="933">
                  <c:v>19.969999000000001</c:v>
                </c:pt>
                <c:pt idx="934">
                  <c:v>19.610001</c:v>
                </c:pt>
                <c:pt idx="935">
                  <c:v>16.84</c:v>
                </c:pt>
                <c:pt idx="936">
                  <c:v>16.75</c:v>
                </c:pt>
                <c:pt idx="937">
                  <c:v>16.09</c:v>
                </c:pt>
                <c:pt idx="938">
                  <c:v>16.209999</c:v>
                </c:pt>
                <c:pt idx="939">
                  <c:v>16.07</c:v>
                </c:pt>
                <c:pt idx="940">
                  <c:v>16.18</c:v>
                </c:pt>
                <c:pt idx="941">
                  <c:v>16.290001</c:v>
                </c:pt>
                <c:pt idx="942">
                  <c:v>16.399999999999999</c:v>
                </c:pt>
                <c:pt idx="943">
                  <c:v>16.149999999999999</c:v>
                </c:pt>
                <c:pt idx="944">
                  <c:v>16.139999</c:v>
                </c:pt>
                <c:pt idx="945">
                  <c:v>15.75</c:v>
                </c:pt>
                <c:pt idx="946">
                  <c:v>15.92</c:v>
                </c:pt>
                <c:pt idx="947">
                  <c:v>16.09</c:v>
                </c:pt>
                <c:pt idx="948">
                  <c:v>15.95</c:v>
                </c:pt>
                <c:pt idx="949">
                  <c:v>16.16</c:v>
                </c:pt>
                <c:pt idx="950">
                  <c:v>15.87</c:v>
                </c:pt>
                <c:pt idx="951">
                  <c:v>15.99</c:v>
                </c:pt>
                <c:pt idx="952">
                  <c:v>16.110001</c:v>
                </c:pt>
                <c:pt idx="953">
                  <c:v>16.629999000000002</c:v>
                </c:pt>
                <c:pt idx="954">
                  <c:v>16.959999</c:v>
                </c:pt>
                <c:pt idx="955">
                  <c:v>16.889999</c:v>
                </c:pt>
                <c:pt idx="956">
                  <c:v>16.649999999999999</c:v>
                </c:pt>
                <c:pt idx="957">
                  <c:v>16.77</c:v>
                </c:pt>
                <c:pt idx="958">
                  <c:v>16.93</c:v>
                </c:pt>
                <c:pt idx="959">
                  <c:v>16.93</c:v>
                </c:pt>
                <c:pt idx="960">
                  <c:v>16.91</c:v>
                </c:pt>
                <c:pt idx="961">
                  <c:v>16.860001</c:v>
                </c:pt>
                <c:pt idx="962">
                  <c:v>16.649999999999999</c:v>
                </c:pt>
                <c:pt idx="963">
                  <c:v>16.829999999999998</c:v>
                </c:pt>
                <c:pt idx="964">
                  <c:v>17.219999000000001</c:v>
                </c:pt>
                <c:pt idx="965">
                  <c:v>17.450001</c:v>
                </c:pt>
                <c:pt idx="966">
                  <c:v>17.66</c:v>
                </c:pt>
                <c:pt idx="967">
                  <c:v>18.170000000000002</c:v>
                </c:pt>
                <c:pt idx="968">
                  <c:v>18.200001</c:v>
                </c:pt>
                <c:pt idx="969">
                  <c:v>18.209999</c:v>
                </c:pt>
                <c:pt idx="970">
                  <c:v>18.010000000000002</c:v>
                </c:pt>
                <c:pt idx="971">
                  <c:v>17.600000000000001</c:v>
                </c:pt>
                <c:pt idx="972">
                  <c:v>17.760000000000002</c:v>
                </c:pt>
                <c:pt idx="973">
                  <c:v>17.620000999999998</c:v>
                </c:pt>
                <c:pt idx="974">
                  <c:v>17.579999999999998</c:v>
                </c:pt>
                <c:pt idx="975">
                  <c:v>17.610001</c:v>
                </c:pt>
                <c:pt idx="976">
                  <c:v>16.98</c:v>
                </c:pt>
                <c:pt idx="977">
                  <c:v>16.59</c:v>
                </c:pt>
                <c:pt idx="978">
                  <c:v>16.950001</c:v>
                </c:pt>
                <c:pt idx="979">
                  <c:v>16.850000000000001</c:v>
                </c:pt>
                <c:pt idx="980">
                  <c:v>16.870000999999998</c:v>
                </c:pt>
                <c:pt idx="981">
                  <c:v>17.09</c:v>
                </c:pt>
                <c:pt idx="982">
                  <c:v>17.59</c:v>
                </c:pt>
                <c:pt idx="983">
                  <c:v>17.75</c:v>
                </c:pt>
                <c:pt idx="984">
                  <c:v>18.25</c:v>
                </c:pt>
                <c:pt idx="985">
                  <c:v>17.850000000000001</c:v>
                </c:pt>
                <c:pt idx="986">
                  <c:v>17.670000000000002</c:v>
                </c:pt>
                <c:pt idx="987">
                  <c:v>17.41</c:v>
                </c:pt>
                <c:pt idx="988">
                  <c:v>17.73</c:v>
                </c:pt>
                <c:pt idx="989">
                  <c:v>18.450001</c:v>
                </c:pt>
                <c:pt idx="990">
                  <c:v>18.629999000000002</c:v>
                </c:pt>
                <c:pt idx="991">
                  <c:v>18.329999999999998</c:v>
                </c:pt>
                <c:pt idx="992">
                  <c:v>18.280000999999999</c:v>
                </c:pt>
                <c:pt idx="993">
                  <c:v>18.02</c:v>
                </c:pt>
                <c:pt idx="994">
                  <c:v>17.889999</c:v>
                </c:pt>
                <c:pt idx="995">
                  <c:v>17.870000999999998</c:v>
                </c:pt>
                <c:pt idx="996">
                  <c:v>17.370000999999998</c:v>
                </c:pt>
                <c:pt idx="997">
                  <c:v>17.25</c:v>
                </c:pt>
                <c:pt idx="998">
                  <c:v>17.139999</c:v>
                </c:pt>
                <c:pt idx="999">
                  <c:v>20.309999000000001</c:v>
                </c:pt>
                <c:pt idx="1000">
                  <c:v>21.68</c:v>
                </c:pt>
                <c:pt idx="1001">
                  <c:v>21.25</c:v>
                </c:pt>
                <c:pt idx="1002">
                  <c:v>20.620000999999998</c:v>
                </c:pt>
                <c:pt idx="1003">
                  <c:v>20.610001</c:v>
                </c:pt>
                <c:pt idx="1004">
                  <c:v>19.709999</c:v>
                </c:pt>
                <c:pt idx="1005">
                  <c:v>19.899999999999999</c:v>
                </c:pt>
                <c:pt idx="1006">
                  <c:v>19.389999</c:v>
                </c:pt>
                <c:pt idx="1007">
                  <c:v>19.66</c:v>
                </c:pt>
                <c:pt idx="1008">
                  <c:v>19.59</c:v>
                </c:pt>
                <c:pt idx="1009">
                  <c:v>19.899999999999999</c:v>
                </c:pt>
                <c:pt idx="1010">
                  <c:v>20.32</c:v>
                </c:pt>
                <c:pt idx="1011">
                  <c:v>20.170000000000002</c:v>
                </c:pt>
                <c:pt idx="1012">
                  <c:v>20.049999</c:v>
                </c:pt>
                <c:pt idx="1013">
                  <c:v>19.91</c:v>
                </c:pt>
                <c:pt idx="1014">
                  <c:v>20.360001</c:v>
                </c:pt>
                <c:pt idx="1015">
                  <c:v>20.76</c:v>
                </c:pt>
                <c:pt idx="1016">
                  <c:v>21.129999000000002</c:v>
                </c:pt>
                <c:pt idx="1017">
                  <c:v>21.879999000000002</c:v>
                </c:pt>
                <c:pt idx="1018">
                  <c:v>22.27</c:v>
                </c:pt>
                <c:pt idx="1019">
                  <c:v>22.42</c:v>
                </c:pt>
                <c:pt idx="1020">
                  <c:v>21.82</c:v>
                </c:pt>
                <c:pt idx="1021">
                  <c:v>21.83</c:v>
                </c:pt>
                <c:pt idx="1022">
                  <c:v>20.790001</c:v>
                </c:pt>
                <c:pt idx="1023">
                  <c:v>20.58</c:v>
                </c:pt>
                <c:pt idx="1024">
                  <c:v>20.709999</c:v>
                </c:pt>
                <c:pt idx="1025">
                  <c:v>20.399999999999999</c:v>
                </c:pt>
                <c:pt idx="1026">
                  <c:v>20.77</c:v>
                </c:pt>
                <c:pt idx="1027">
                  <c:v>21.09</c:v>
                </c:pt>
                <c:pt idx="1028">
                  <c:v>21.01</c:v>
                </c:pt>
                <c:pt idx="1029">
                  <c:v>21.1</c:v>
                </c:pt>
                <c:pt idx="1030">
                  <c:v>22.049999</c:v>
                </c:pt>
                <c:pt idx="1031">
                  <c:v>21.65</c:v>
                </c:pt>
                <c:pt idx="1032">
                  <c:v>21.66</c:v>
                </c:pt>
                <c:pt idx="1033">
                  <c:v>22.58</c:v>
                </c:pt>
                <c:pt idx="1034">
                  <c:v>22.23</c:v>
                </c:pt>
                <c:pt idx="1035">
                  <c:v>24.68</c:v>
                </c:pt>
                <c:pt idx="1036">
                  <c:v>25.08</c:v>
                </c:pt>
                <c:pt idx="1037">
                  <c:v>25.200001</c:v>
                </c:pt>
                <c:pt idx="1038">
                  <c:v>25.049999</c:v>
                </c:pt>
                <c:pt idx="1039">
                  <c:v>24.459999</c:v>
                </c:pt>
                <c:pt idx="1040">
                  <c:v>24.26</c:v>
                </c:pt>
                <c:pt idx="1041">
                  <c:v>24.23</c:v>
                </c:pt>
                <c:pt idx="1042">
                  <c:v>24.309999000000001</c:v>
                </c:pt>
                <c:pt idx="1043">
                  <c:v>24.01</c:v>
                </c:pt>
                <c:pt idx="1044">
                  <c:v>24.51</c:v>
                </c:pt>
                <c:pt idx="1045">
                  <c:v>24.450001</c:v>
                </c:pt>
                <c:pt idx="1046">
                  <c:v>23.99</c:v>
                </c:pt>
                <c:pt idx="1047">
                  <c:v>24.32</c:v>
                </c:pt>
                <c:pt idx="1048">
                  <c:v>24.59</c:v>
                </c:pt>
                <c:pt idx="1049">
                  <c:v>24.17</c:v>
                </c:pt>
                <c:pt idx="1050">
                  <c:v>24.25</c:v>
                </c:pt>
                <c:pt idx="1051">
                  <c:v>24.35</c:v>
                </c:pt>
                <c:pt idx="1052">
                  <c:v>25.41</c:v>
                </c:pt>
                <c:pt idx="1053">
                  <c:v>24.66</c:v>
                </c:pt>
                <c:pt idx="1054">
                  <c:v>24.559999000000001</c:v>
                </c:pt>
                <c:pt idx="1055">
                  <c:v>24.040001</c:v>
                </c:pt>
                <c:pt idx="1056">
                  <c:v>23.66</c:v>
                </c:pt>
                <c:pt idx="1057">
                  <c:v>23.32</c:v>
                </c:pt>
                <c:pt idx="1058">
                  <c:v>22.75</c:v>
                </c:pt>
                <c:pt idx="1059">
                  <c:v>22.370000999999998</c:v>
                </c:pt>
                <c:pt idx="1060">
                  <c:v>22.16</c:v>
                </c:pt>
                <c:pt idx="1061">
                  <c:v>24.27</c:v>
                </c:pt>
                <c:pt idx="1062">
                  <c:v>25.18</c:v>
                </c:pt>
                <c:pt idx="1063">
                  <c:v>25.620000999999998</c:v>
                </c:pt>
                <c:pt idx="1064">
                  <c:v>25.809999000000001</c:v>
                </c:pt>
                <c:pt idx="1065">
                  <c:v>27.139999</c:v>
                </c:pt>
                <c:pt idx="1066">
                  <c:v>25.92</c:v>
                </c:pt>
                <c:pt idx="1067">
                  <c:v>25.129999000000002</c:v>
                </c:pt>
                <c:pt idx="1068">
                  <c:v>25.24</c:v>
                </c:pt>
                <c:pt idx="1069">
                  <c:v>26.91</c:v>
                </c:pt>
                <c:pt idx="1070">
                  <c:v>30.18</c:v>
                </c:pt>
                <c:pt idx="1071">
                  <c:v>31.51</c:v>
                </c:pt>
                <c:pt idx="1072">
                  <c:v>30.950001</c:v>
                </c:pt>
                <c:pt idx="1073">
                  <c:v>33.439999</c:v>
                </c:pt>
                <c:pt idx="1074">
                  <c:v>33.75</c:v>
                </c:pt>
                <c:pt idx="1075">
                  <c:v>33.610000999999997</c:v>
                </c:pt>
                <c:pt idx="1076">
                  <c:v>33.060001</c:v>
                </c:pt>
                <c:pt idx="1077">
                  <c:v>32.840000000000003</c:v>
                </c:pt>
                <c:pt idx="1078">
                  <c:v>33.380001</c:v>
                </c:pt>
                <c:pt idx="1079">
                  <c:v>32.110000999999997</c:v>
                </c:pt>
                <c:pt idx="1080">
                  <c:v>32.659999999999997</c:v>
                </c:pt>
                <c:pt idx="1081">
                  <c:v>32.159999999999997</c:v>
                </c:pt>
                <c:pt idx="1082">
                  <c:v>31.32</c:v>
                </c:pt>
                <c:pt idx="1083">
                  <c:v>31.860001</c:v>
                </c:pt>
                <c:pt idx="1084">
                  <c:v>32.240001999999997</c:v>
                </c:pt>
                <c:pt idx="1085">
                  <c:v>33</c:v>
                </c:pt>
                <c:pt idx="1086">
                  <c:v>34.580002</c:v>
                </c:pt>
                <c:pt idx="1087">
                  <c:v>34.43</c:v>
                </c:pt>
                <c:pt idx="1088">
                  <c:v>35.759998000000003</c:v>
                </c:pt>
                <c:pt idx="1089">
                  <c:v>34.849997999999999</c:v>
                </c:pt>
                <c:pt idx="1090">
                  <c:v>35.349997999999999</c:v>
                </c:pt>
                <c:pt idx="1091">
                  <c:v>35.5</c:v>
                </c:pt>
                <c:pt idx="1092">
                  <c:v>34.110000999999997</c:v>
                </c:pt>
                <c:pt idx="1093">
                  <c:v>36.599997999999999</c:v>
                </c:pt>
                <c:pt idx="1094">
                  <c:v>35.799999</c:v>
                </c:pt>
                <c:pt idx="1095">
                  <c:v>35.580002</c:v>
                </c:pt>
                <c:pt idx="1096">
                  <c:v>34.979999999999997</c:v>
                </c:pt>
                <c:pt idx="1097">
                  <c:v>31.35</c:v>
                </c:pt>
                <c:pt idx="1098">
                  <c:v>32.729999999999997</c:v>
                </c:pt>
                <c:pt idx="1099">
                  <c:v>31.200001</c:v>
                </c:pt>
                <c:pt idx="1100">
                  <c:v>31.030000999999999</c:v>
                </c:pt>
                <c:pt idx="1101">
                  <c:v>31.91</c:v>
                </c:pt>
                <c:pt idx="1102">
                  <c:v>28.07</c:v>
                </c:pt>
                <c:pt idx="1103">
                  <c:v>28.450001</c:v>
                </c:pt>
                <c:pt idx="1104">
                  <c:v>29.01</c:v>
                </c:pt>
                <c:pt idx="1105">
                  <c:v>28.040001</c:v>
                </c:pt>
                <c:pt idx="1106">
                  <c:v>27.540001</c:v>
                </c:pt>
                <c:pt idx="1107">
                  <c:v>28.25</c:v>
                </c:pt>
                <c:pt idx="1108">
                  <c:v>28.639999</c:v>
                </c:pt>
                <c:pt idx="1109">
                  <c:v>28.1</c:v>
                </c:pt>
                <c:pt idx="1110">
                  <c:v>28.01</c:v>
                </c:pt>
                <c:pt idx="1111">
                  <c:v>29.530000999999999</c:v>
                </c:pt>
                <c:pt idx="1112">
                  <c:v>29.389999</c:v>
                </c:pt>
                <c:pt idx="1113">
                  <c:v>29</c:v>
                </c:pt>
                <c:pt idx="1114">
                  <c:v>28.76</c:v>
                </c:pt>
                <c:pt idx="1115">
                  <c:v>28.58</c:v>
                </c:pt>
                <c:pt idx="1116">
                  <c:v>31.84</c:v>
                </c:pt>
                <c:pt idx="1117">
                  <c:v>31.540001</c:v>
                </c:pt>
                <c:pt idx="1118">
                  <c:v>31.540001</c:v>
                </c:pt>
                <c:pt idx="1119">
                  <c:v>31.91</c:v>
                </c:pt>
                <c:pt idx="1120">
                  <c:v>31.219999000000001</c:v>
                </c:pt>
                <c:pt idx="1121">
                  <c:v>30.469999000000001</c:v>
                </c:pt>
                <c:pt idx="1122">
                  <c:v>29.75</c:v>
                </c:pt>
                <c:pt idx="1123">
                  <c:v>30.27</c:v>
                </c:pt>
                <c:pt idx="1124">
                  <c:v>29</c:v>
                </c:pt>
                <c:pt idx="1125">
                  <c:v>30.309999000000001</c:v>
                </c:pt>
                <c:pt idx="1126">
                  <c:v>30.299999</c:v>
                </c:pt>
                <c:pt idx="1127">
                  <c:v>30.549999</c:v>
                </c:pt>
                <c:pt idx="1128">
                  <c:v>30.67</c:v>
                </c:pt>
                <c:pt idx="1129">
                  <c:v>31.040001</c:v>
                </c:pt>
                <c:pt idx="1130">
                  <c:v>31.33</c:v>
                </c:pt>
                <c:pt idx="1131">
                  <c:v>31.85</c:v>
                </c:pt>
                <c:pt idx="1132">
                  <c:v>32.459999000000003</c:v>
                </c:pt>
                <c:pt idx="1133">
                  <c:v>32.869999</c:v>
                </c:pt>
                <c:pt idx="1134">
                  <c:v>32.75</c:v>
                </c:pt>
                <c:pt idx="1135">
                  <c:v>33.389999000000003</c:v>
                </c:pt>
                <c:pt idx="1136">
                  <c:v>32.75</c:v>
                </c:pt>
                <c:pt idx="1137">
                  <c:v>32.770000000000003</c:v>
                </c:pt>
                <c:pt idx="1138">
                  <c:v>32.580002</c:v>
                </c:pt>
                <c:pt idx="1139">
                  <c:v>32.630001</c:v>
                </c:pt>
                <c:pt idx="1140">
                  <c:v>33.630001</c:v>
                </c:pt>
                <c:pt idx="1141">
                  <c:v>32.860000999999997</c:v>
                </c:pt>
                <c:pt idx="1142">
                  <c:v>33.419998</c:v>
                </c:pt>
                <c:pt idx="1143">
                  <c:v>33.520000000000003</c:v>
                </c:pt>
                <c:pt idx="1144">
                  <c:v>33.630001</c:v>
                </c:pt>
                <c:pt idx="1145">
                  <c:v>34.040000999999997</c:v>
                </c:pt>
                <c:pt idx="1146">
                  <c:v>34.360000999999997</c:v>
                </c:pt>
                <c:pt idx="1147">
                  <c:v>34.700001</c:v>
                </c:pt>
                <c:pt idx="1148">
                  <c:v>36.650002000000001</c:v>
                </c:pt>
                <c:pt idx="1149">
                  <c:v>37.880001</c:v>
                </c:pt>
                <c:pt idx="1150">
                  <c:v>39.799999</c:v>
                </c:pt>
                <c:pt idx="1151">
                  <c:v>40.099997999999999</c:v>
                </c:pt>
                <c:pt idx="1152">
                  <c:v>39.700001</c:v>
                </c:pt>
                <c:pt idx="1153">
                  <c:v>41.209999000000003</c:v>
                </c:pt>
                <c:pt idx="1154">
                  <c:v>41.419998</c:v>
                </c:pt>
                <c:pt idx="1155">
                  <c:v>43.490001999999997</c:v>
                </c:pt>
                <c:pt idx="1156">
                  <c:v>44.07</c:v>
                </c:pt>
                <c:pt idx="1157">
                  <c:v>46.759998000000003</c:v>
                </c:pt>
                <c:pt idx="1158">
                  <c:v>45.799999</c:v>
                </c:pt>
                <c:pt idx="1159">
                  <c:v>46</c:v>
                </c:pt>
                <c:pt idx="1160">
                  <c:v>44.950001</c:v>
                </c:pt>
                <c:pt idx="1161">
                  <c:v>46.130001</c:v>
                </c:pt>
                <c:pt idx="1162">
                  <c:v>45.240001999999997</c:v>
                </c:pt>
                <c:pt idx="1163">
                  <c:v>45.880001</c:v>
                </c:pt>
                <c:pt idx="1164">
                  <c:v>44.169998</c:v>
                </c:pt>
                <c:pt idx="1165">
                  <c:v>44.84</c:v>
                </c:pt>
                <c:pt idx="1166">
                  <c:v>43.700001</c:v>
                </c:pt>
                <c:pt idx="1167">
                  <c:v>44.790000999999997</c:v>
                </c:pt>
                <c:pt idx="1168">
                  <c:v>43.669998</c:v>
                </c:pt>
                <c:pt idx="1169">
                  <c:v>44.98</c:v>
                </c:pt>
                <c:pt idx="1170">
                  <c:v>43.889999000000003</c:v>
                </c:pt>
                <c:pt idx="1171">
                  <c:v>45.060001</c:v>
                </c:pt>
                <c:pt idx="1172">
                  <c:v>46.650002000000001</c:v>
                </c:pt>
                <c:pt idx="1173">
                  <c:v>44.139999000000003</c:v>
                </c:pt>
                <c:pt idx="1174">
                  <c:v>43.75</c:v>
                </c:pt>
                <c:pt idx="1175">
                  <c:v>43.869999</c:v>
                </c:pt>
                <c:pt idx="1176">
                  <c:v>45.259998000000003</c:v>
                </c:pt>
                <c:pt idx="1177">
                  <c:v>44.490001999999997</c:v>
                </c:pt>
                <c:pt idx="1178">
                  <c:v>44.259998000000003</c:v>
                </c:pt>
                <c:pt idx="1179">
                  <c:v>44.709999000000003</c:v>
                </c:pt>
                <c:pt idx="1180">
                  <c:v>43.34</c:v>
                </c:pt>
                <c:pt idx="1181">
                  <c:v>43.439999</c:v>
                </c:pt>
                <c:pt idx="1182">
                  <c:v>43.419998</c:v>
                </c:pt>
                <c:pt idx="1183">
                  <c:v>43.310001</c:v>
                </c:pt>
                <c:pt idx="1184">
                  <c:v>42.169998</c:v>
                </c:pt>
                <c:pt idx="1185">
                  <c:v>44.220001000000003</c:v>
                </c:pt>
                <c:pt idx="1186">
                  <c:v>42.939999</c:v>
                </c:pt>
                <c:pt idx="1187">
                  <c:v>34.119999</c:v>
                </c:pt>
                <c:pt idx="1188">
                  <c:v>31.379999000000002</c:v>
                </c:pt>
                <c:pt idx="1189">
                  <c:v>31.870000999999998</c:v>
                </c:pt>
                <c:pt idx="1190">
                  <c:v>31.91</c:v>
                </c:pt>
                <c:pt idx="1191">
                  <c:v>32.82</c:v>
                </c:pt>
                <c:pt idx="1192">
                  <c:v>31.959999</c:v>
                </c:pt>
                <c:pt idx="1193">
                  <c:v>32.979999999999997</c:v>
                </c:pt>
                <c:pt idx="1194">
                  <c:v>32.669998</c:v>
                </c:pt>
                <c:pt idx="1195">
                  <c:v>31.84</c:v>
                </c:pt>
                <c:pt idx="1196">
                  <c:v>31.959999</c:v>
                </c:pt>
                <c:pt idx="1197">
                  <c:v>32.009998000000003</c:v>
                </c:pt>
                <c:pt idx="1198">
                  <c:v>32.799999</c:v>
                </c:pt>
                <c:pt idx="1199">
                  <c:v>33.189999</c:v>
                </c:pt>
                <c:pt idx="1200">
                  <c:v>32.380001</c:v>
                </c:pt>
                <c:pt idx="1201">
                  <c:v>32.830002</c:v>
                </c:pt>
                <c:pt idx="1202">
                  <c:v>32.729999999999997</c:v>
                </c:pt>
                <c:pt idx="1203">
                  <c:v>32.599997999999999</c:v>
                </c:pt>
                <c:pt idx="1204">
                  <c:v>33.689999</c:v>
                </c:pt>
                <c:pt idx="1205">
                  <c:v>33.810001</c:v>
                </c:pt>
                <c:pt idx="1206">
                  <c:v>33.880001</c:v>
                </c:pt>
                <c:pt idx="1207">
                  <c:v>34.279998999999997</c:v>
                </c:pt>
                <c:pt idx="1208">
                  <c:v>35.889999000000003</c:v>
                </c:pt>
                <c:pt idx="1209">
                  <c:v>35.490001999999997</c:v>
                </c:pt>
                <c:pt idx="1210">
                  <c:v>35.349997999999999</c:v>
                </c:pt>
                <c:pt idx="1211">
                  <c:v>35.639999000000003</c:v>
                </c:pt>
                <c:pt idx="1212">
                  <c:v>35.18</c:v>
                </c:pt>
                <c:pt idx="1213">
                  <c:v>34.840000000000003</c:v>
                </c:pt>
                <c:pt idx="1214">
                  <c:v>32.729999999999997</c:v>
                </c:pt>
                <c:pt idx="1215">
                  <c:v>30.809999000000001</c:v>
                </c:pt>
                <c:pt idx="1216">
                  <c:v>30.49</c:v>
                </c:pt>
                <c:pt idx="1217">
                  <c:v>30.540001</c:v>
                </c:pt>
                <c:pt idx="1218">
                  <c:v>30.889999</c:v>
                </c:pt>
                <c:pt idx="1219">
                  <c:v>29.75</c:v>
                </c:pt>
                <c:pt idx="1220">
                  <c:v>30.389999</c:v>
                </c:pt>
                <c:pt idx="1221">
                  <c:v>30.120000999999998</c:v>
                </c:pt>
                <c:pt idx="1222">
                  <c:v>28.860001</c:v>
                </c:pt>
                <c:pt idx="1223">
                  <c:v>29.219999000000001</c:v>
                </c:pt>
                <c:pt idx="1224">
                  <c:v>29.52</c:v>
                </c:pt>
                <c:pt idx="1225">
                  <c:v>29.85</c:v>
                </c:pt>
                <c:pt idx="1226">
                  <c:v>28.5</c:v>
                </c:pt>
                <c:pt idx="1227">
                  <c:v>28.6</c:v>
                </c:pt>
                <c:pt idx="1228">
                  <c:v>29.110001</c:v>
                </c:pt>
                <c:pt idx="1229">
                  <c:v>29.01</c:v>
                </c:pt>
                <c:pt idx="1230">
                  <c:v>29.42</c:v>
                </c:pt>
                <c:pt idx="1231">
                  <c:v>28.459999</c:v>
                </c:pt>
                <c:pt idx="1232">
                  <c:v>28.309999000000001</c:v>
                </c:pt>
                <c:pt idx="1233">
                  <c:v>28.190000999999999</c:v>
                </c:pt>
                <c:pt idx="1234">
                  <c:v>29.01</c:v>
                </c:pt>
                <c:pt idx="1235">
                  <c:v>28.23</c:v>
                </c:pt>
                <c:pt idx="1236">
                  <c:v>28.389999</c:v>
                </c:pt>
                <c:pt idx="1237">
                  <c:v>28.450001</c:v>
                </c:pt>
                <c:pt idx="1238">
                  <c:v>29.27</c:v>
                </c:pt>
                <c:pt idx="1239">
                  <c:v>26.790001</c:v>
                </c:pt>
                <c:pt idx="1240">
                  <c:v>27</c:v>
                </c:pt>
                <c:pt idx="1241">
                  <c:v>27.99</c:v>
                </c:pt>
                <c:pt idx="1242">
                  <c:v>28.610001</c:v>
                </c:pt>
                <c:pt idx="1243">
                  <c:v>29.870000999999998</c:v>
                </c:pt>
                <c:pt idx="1244">
                  <c:v>29.549999</c:v>
                </c:pt>
                <c:pt idx="1245">
                  <c:v>29.290001</c:v>
                </c:pt>
                <c:pt idx="1246">
                  <c:v>28.83</c:v>
                </c:pt>
                <c:pt idx="1247">
                  <c:v>29.18</c:v>
                </c:pt>
                <c:pt idx="1248">
                  <c:v>28.77</c:v>
                </c:pt>
                <c:pt idx="1249">
                  <c:v>27.540001</c:v>
                </c:pt>
                <c:pt idx="1250">
                  <c:v>31.799999</c:v>
                </c:pt>
                <c:pt idx="1251">
                  <c:v>32.360000999999997</c:v>
                </c:pt>
                <c:pt idx="1252">
                  <c:v>32.389999000000003</c:v>
                </c:pt>
                <c:pt idx="1253">
                  <c:v>33.860000999999997</c:v>
                </c:pt>
                <c:pt idx="1254">
                  <c:v>34.75</c:v>
                </c:pt>
                <c:pt idx="1255">
                  <c:v>34.619999</c:v>
                </c:pt>
                <c:pt idx="1256">
                  <c:v>34.299999</c:v>
                </c:pt>
                <c:pt idx="1257">
                  <c:v>34.020000000000003</c:v>
                </c:pt>
                <c:pt idx="1258">
                  <c:v>34.419998</c:v>
                </c:pt>
                <c:pt idx="1259">
                  <c:v>34.990001999999997</c:v>
                </c:pt>
                <c:pt idx="1260">
                  <c:v>34.18</c:v>
                </c:pt>
                <c:pt idx="1261">
                  <c:v>34.080002</c:v>
                </c:pt>
                <c:pt idx="1262">
                  <c:v>32.009998000000003</c:v>
                </c:pt>
                <c:pt idx="1263">
                  <c:v>32.490001999999997</c:v>
                </c:pt>
                <c:pt idx="1264">
                  <c:v>32.909999999999997</c:v>
                </c:pt>
                <c:pt idx="1265">
                  <c:v>33.150002000000001</c:v>
                </c:pt>
                <c:pt idx="1266">
                  <c:v>33.669998</c:v>
                </c:pt>
                <c:pt idx="1267">
                  <c:v>31.98</c:v>
                </c:pt>
                <c:pt idx="1268">
                  <c:v>31.059999000000001</c:v>
                </c:pt>
                <c:pt idx="1269">
                  <c:v>31.610001</c:v>
                </c:pt>
                <c:pt idx="1270">
                  <c:v>31.120000999999998</c:v>
                </c:pt>
                <c:pt idx="1271">
                  <c:v>32.82</c:v>
                </c:pt>
                <c:pt idx="1272">
                  <c:v>32.610000999999997</c:v>
                </c:pt>
                <c:pt idx="1273">
                  <c:v>32.729999999999997</c:v>
                </c:pt>
                <c:pt idx="1274">
                  <c:v>31.299999</c:v>
                </c:pt>
                <c:pt idx="1275">
                  <c:v>31.450001</c:v>
                </c:pt>
                <c:pt idx="1276">
                  <c:v>33.659999999999997</c:v>
                </c:pt>
                <c:pt idx="1277">
                  <c:v>32.560001</c:v>
                </c:pt>
                <c:pt idx="1278">
                  <c:v>32.959999000000003</c:v>
                </c:pt>
                <c:pt idx="1279">
                  <c:v>32.830002</c:v>
                </c:pt>
                <c:pt idx="1280">
                  <c:v>33.43</c:v>
                </c:pt>
                <c:pt idx="1281">
                  <c:v>34.450001</c:v>
                </c:pt>
                <c:pt idx="1282">
                  <c:v>36.25</c:v>
                </c:pt>
                <c:pt idx="1283">
                  <c:v>35.889999000000003</c:v>
                </c:pt>
                <c:pt idx="1284">
                  <c:v>35.869999</c:v>
                </c:pt>
                <c:pt idx="1285">
                  <c:v>33.43</c:v>
                </c:pt>
                <c:pt idx="1286">
                  <c:v>33.740001999999997</c:v>
                </c:pt>
                <c:pt idx="1287">
                  <c:v>32.93</c:v>
                </c:pt>
                <c:pt idx="1288">
                  <c:v>29.290001</c:v>
                </c:pt>
                <c:pt idx="1289">
                  <c:v>27.309999000000001</c:v>
                </c:pt>
                <c:pt idx="1290">
                  <c:v>26.450001</c:v>
                </c:pt>
                <c:pt idx="1291">
                  <c:v>28.66</c:v>
                </c:pt>
                <c:pt idx="1292">
                  <c:v>28.68</c:v>
                </c:pt>
                <c:pt idx="1293">
                  <c:v>28.43</c:v>
                </c:pt>
                <c:pt idx="1294">
                  <c:v>28.74</c:v>
                </c:pt>
                <c:pt idx="1295">
                  <c:v>28.809999000000001</c:v>
                </c:pt>
                <c:pt idx="1296">
                  <c:v>27.99</c:v>
                </c:pt>
                <c:pt idx="1297">
                  <c:v>29.950001</c:v>
                </c:pt>
                <c:pt idx="1298">
                  <c:v>31.34</c:v>
                </c:pt>
                <c:pt idx="1299">
                  <c:v>31.799999</c:v>
                </c:pt>
                <c:pt idx="1300">
                  <c:v>32.25</c:v>
                </c:pt>
                <c:pt idx="1301">
                  <c:v>33.090000000000003</c:v>
                </c:pt>
                <c:pt idx="1302">
                  <c:v>32.869999</c:v>
                </c:pt>
                <c:pt idx="1303">
                  <c:v>32.369999</c:v>
                </c:pt>
                <c:pt idx="1304">
                  <c:v>33.020000000000003</c:v>
                </c:pt>
                <c:pt idx="1305">
                  <c:v>32.470001000000003</c:v>
                </c:pt>
                <c:pt idx="1306">
                  <c:v>32.849997999999999</c:v>
                </c:pt>
                <c:pt idx="1307">
                  <c:v>33.270000000000003</c:v>
                </c:pt>
                <c:pt idx="1308">
                  <c:v>32.25</c:v>
                </c:pt>
                <c:pt idx="1309">
                  <c:v>30.969999000000001</c:v>
                </c:pt>
                <c:pt idx="1310">
                  <c:v>31.610001</c:v>
                </c:pt>
                <c:pt idx="1311">
                  <c:v>32.900002000000001</c:v>
                </c:pt>
                <c:pt idx="1312">
                  <c:v>33.130001</c:v>
                </c:pt>
                <c:pt idx="1313">
                  <c:v>31.639999</c:v>
                </c:pt>
                <c:pt idx="1314">
                  <c:v>32.259998000000003</c:v>
                </c:pt>
                <c:pt idx="1315">
                  <c:v>33.560001</c:v>
                </c:pt>
                <c:pt idx="1316">
                  <c:v>33.189999</c:v>
                </c:pt>
                <c:pt idx="1317">
                  <c:v>33.939999</c:v>
                </c:pt>
                <c:pt idx="1318">
                  <c:v>34.369999</c:v>
                </c:pt>
                <c:pt idx="1319">
                  <c:v>34.159999999999997</c:v>
                </c:pt>
                <c:pt idx="1320">
                  <c:v>30.799999</c:v>
                </c:pt>
                <c:pt idx="1321">
                  <c:v>30.01</c:v>
                </c:pt>
                <c:pt idx="1322">
                  <c:v>30.23</c:v>
                </c:pt>
                <c:pt idx="1323">
                  <c:v>30.389999</c:v>
                </c:pt>
                <c:pt idx="1324">
                  <c:v>31.120000999999998</c:v>
                </c:pt>
                <c:pt idx="1325">
                  <c:v>30.959999</c:v>
                </c:pt>
                <c:pt idx="1326">
                  <c:v>31.23</c:v>
                </c:pt>
                <c:pt idx="1327">
                  <c:v>31.65</c:v>
                </c:pt>
                <c:pt idx="1328">
                  <c:v>31.370000999999998</c:v>
                </c:pt>
                <c:pt idx="1329">
                  <c:v>30.76</c:v>
                </c:pt>
                <c:pt idx="1330">
                  <c:v>31.709999</c:v>
                </c:pt>
                <c:pt idx="1331">
                  <c:v>31.99</c:v>
                </c:pt>
                <c:pt idx="1332">
                  <c:v>31.01</c:v>
                </c:pt>
                <c:pt idx="1333">
                  <c:v>30.41</c:v>
                </c:pt>
                <c:pt idx="1334">
                  <c:v>30.780000999999999</c:v>
                </c:pt>
                <c:pt idx="1335">
                  <c:v>30.620000999999998</c:v>
                </c:pt>
                <c:pt idx="1336">
                  <c:v>30.5</c:v>
                </c:pt>
                <c:pt idx="1337">
                  <c:v>31.030000999999999</c:v>
                </c:pt>
                <c:pt idx="1338">
                  <c:v>30.799999</c:v>
                </c:pt>
                <c:pt idx="1339">
                  <c:v>30.120000999999998</c:v>
                </c:pt>
                <c:pt idx="1340">
                  <c:v>30.040001</c:v>
                </c:pt>
                <c:pt idx="1341">
                  <c:v>30.870000999999998</c:v>
                </c:pt>
                <c:pt idx="1342">
                  <c:v>31.16</c:v>
                </c:pt>
                <c:pt idx="1343">
                  <c:v>31.299999</c:v>
                </c:pt>
                <c:pt idx="1344">
                  <c:v>31.030000999999999</c:v>
                </c:pt>
                <c:pt idx="1345">
                  <c:v>31.219999000000001</c:v>
                </c:pt>
                <c:pt idx="1346">
                  <c:v>31.08</c:v>
                </c:pt>
                <c:pt idx="1347">
                  <c:v>31.27</c:v>
                </c:pt>
                <c:pt idx="1348">
                  <c:v>32.57</c:v>
                </c:pt>
                <c:pt idx="1349">
                  <c:v>32.610000999999997</c:v>
                </c:pt>
                <c:pt idx="1350">
                  <c:v>33.020000000000003</c:v>
                </c:pt>
                <c:pt idx="1351">
                  <c:v>32.590000000000003</c:v>
                </c:pt>
                <c:pt idx="1352">
                  <c:v>33.060001</c:v>
                </c:pt>
                <c:pt idx="1353">
                  <c:v>32.279998999999997</c:v>
                </c:pt>
                <c:pt idx="1354">
                  <c:v>32.869999</c:v>
                </c:pt>
                <c:pt idx="1355">
                  <c:v>32.880001</c:v>
                </c:pt>
                <c:pt idx="1356">
                  <c:v>33.439999</c:v>
                </c:pt>
                <c:pt idx="1357">
                  <c:v>33.75</c:v>
                </c:pt>
                <c:pt idx="1358">
                  <c:v>34.380001</c:v>
                </c:pt>
                <c:pt idx="1359">
                  <c:v>34.419998</c:v>
                </c:pt>
                <c:pt idx="1360">
                  <c:v>34.720001000000003</c:v>
                </c:pt>
                <c:pt idx="1361">
                  <c:v>34.860000999999997</c:v>
                </c:pt>
                <c:pt idx="1362">
                  <c:v>35.139999000000003</c:v>
                </c:pt>
                <c:pt idx="1363">
                  <c:v>34.75</c:v>
                </c:pt>
                <c:pt idx="1364">
                  <c:v>34.580002</c:v>
                </c:pt>
                <c:pt idx="1365">
                  <c:v>34.369999</c:v>
                </c:pt>
                <c:pt idx="1366">
                  <c:v>34.709999000000003</c:v>
                </c:pt>
                <c:pt idx="1367">
                  <c:v>34.459999000000003</c:v>
                </c:pt>
                <c:pt idx="1368">
                  <c:v>34.479999999999997</c:v>
                </c:pt>
                <c:pt idx="1369">
                  <c:v>34.400002000000001</c:v>
                </c:pt>
                <c:pt idx="1370">
                  <c:v>34.389999000000003</c:v>
                </c:pt>
                <c:pt idx="1371">
                  <c:v>39.770000000000003</c:v>
                </c:pt>
                <c:pt idx="1372">
                  <c:v>39.290000999999997</c:v>
                </c:pt>
                <c:pt idx="1373">
                  <c:v>38.479999999999997</c:v>
                </c:pt>
                <c:pt idx="1374">
                  <c:v>38.669998</c:v>
                </c:pt>
                <c:pt idx="1375">
                  <c:v>39.779998999999997</c:v>
                </c:pt>
                <c:pt idx="1376">
                  <c:v>39.909999999999997</c:v>
                </c:pt>
                <c:pt idx="1377">
                  <c:v>39.290000999999997</c:v>
                </c:pt>
                <c:pt idx="1378">
                  <c:v>39.950001</c:v>
                </c:pt>
                <c:pt idx="1379">
                  <c:v>40.799999</c:v>
                </c:pt>
                <c:pt idx="1380">
                  <c:v>40.229999999999997</c:v>
                </c:pt>
                <c:pt idx="1381">
                  <c:v>38.619999</c:v>
                </c:pt>
                <c:pt idx="1382">
                  <c:v>38.580002</c:v>
                </c:pt>
                <c:pt idx="1383">
                  <c:v>38.790000999999997</c:v>
                </c:pt>
                <c:pt idx="1384">
                  <c:v>38.450001</c:v>
                </c:pt>
                <c:pt idx="1385">
                  <c:v>36.590000000000003</c:v>
                </c:pt>
                <c:pt idx="1386">
                  <c:v>36.93</c:v>
                </c:pt>
                <c:pt idx="1387">
                  <c:v>37.900002000000001</c:v>
                </c:pt>
                <c:pt idx="1388">
                  <c:v>38.299999</c:v>
                </c:pt>
                <c:pt idx="1389">
                  <c:v>37.5</c:v>
                </c:pt>
                <c:pt idx="1390">
                  <c:v>37.150002000000001</c:v>
                </c:pt>
                <c:pt idx="1391">
                  <c:v>37.470001000000003</c:v>
                </c:pt>
                <c:pt idx="1392">
                  <c:v>38.580002</c:v>
                </c:pt>
                <c:pt idx="1393">
                  <c:v>37.189999</c:v>
                </c:pt>
                <c:pt idx="1394">
                  <c:v>37.409999999999997</c:v>
                </c:pt>
                <c:pt idx="1395">
                  <c:v>37.290000999999997</c:v>
                </c:pt>
                <c:pt idx="1396">
                  <c:v>36.849997999999999</c:v>
                </c:pt>
                <c:pt idx="1397">
                  <c:v>37.139999000000003</c:v>
                </c:pt>
                <c:pt idx="1398">
                  <c:v>36.439999</c:v>
                </c:pt>
                <c:pt idx="1399">
                  <c:v>34.43</c:v>
                </c:pt>
                <c:pt idx="1400">
                  <c:v>36.099997999999999</c:v>
                </c:pt>
                <c:pt idx="1401">
                  <c:v>36.330002</c:v>
                </c:pt>
                <c:pt idx="1402">
                  <c:v>36.590000000000003</c:v>
                </c:pt>
                <c:pt idx="1403">
                  <c:v>37.93</c:v>
                </c:pt>
                <c:pt idx="1404">
                  <c:v>37.639999000000003</c:v>
                </c:pt>
                <c:pt idx="1405">
                  <c:v>37.209999000000003</c:v>
                </c:pt>
                <c:pt idx="1406">
                  <c:v>37.490001999999997</c:v>
                </c:pt>
                <c:pt idx="1407">
                  <c:v>36.340000000000003</c:v>
                </c:pt>
                <c:pt idx="1408">
                  <c:v>36.150002000000001</c:v>
                </c:pt>
                <c:pt idx="1409">
                  <c:v>36.439999</c:v>
                </c:pt>
                <c:pt idx="1410">
                  <c:v>36.650002000000001</c:v>
                </c:pt>
                <c:pt idx="1411">
                  <c:v>36.290000999999997</c:v>
                </c:pt>
                <c:pt idx="1412">
                  <c:v>35.439999</c:v>
                </c:pt>
                <c:pt idx="1413">
                  <c:v>35.020000000000003</c:v>
                </c:pt>
                <c:pt idx="1414">
                  <c:v>35.580002</c:v>
                </c:pt>
                <c:pt idx="1415">
                  <c:v>34.720001000000003</c:v>
                </c:pt>
                <c:pt idx="1416">
                  <c:v>35.220001000000003</c:v>
                </c:pt>
                <c:pt idx="1417">
                  <c:v>34.75</c:v>
                </c:pt>
                <c:pt idx="1418">
                  <c:v>34.900002000000001</c:v>
                </c:pt>
                <c:pt idx="1419">
                  <c:v>36.080002</c:v>
                </c:pt>
                <c:pt idx="1420">
                  <c:v>36.220001000000003</c:v>
                </c:pt>
                <c:pt idx="1421">
                  <c:v>36.020000000000003</c:v>
                </c:pt>
                <c:pt idx="1422">
                  <c:v>36.25</c:v>
                </c:pt>
                <c:pt idx="1423">
                  <c:v>36.450001</c:v>
                </c:pt>
                <c:pt idx="1424">
                  <c:v>37.650002000000001</c:v>
                </c:pt>
                <c:pt idx="1425">
                  <c:v>37.470001000000003</c:v>
                </c:pt>
                <c:pt idx="1426">
                  <c:v>37.209999000000003</c:v>
                </c:pt>
                <c:pt idx="1427">
                  <c:v>37.840000000000003</c:v>
                </c:pt>
                <c:pt idx="1428">
                  <c:v>38.68</c:v>
                </c:pt>
                <c:pt idx="1429">
                  <c:v>37.990001999999997</c:v>
                </c:pt>
                <c:pt idx="1430">
                  <c:v>37.700001</c:v>
                </c:pt>
                <c:pt idx="1431">
                  <c:v>37.659999999999997</c:v>
                </c:pt>
                <c:pt idx="1432">
                  <c:v>36.770000000000003</c:v>
                </c:pt>
                <c:pt idx="1433">
                  <c:v>37.580002</c:v>
                </c:pt>
                <c:pt idx="1434">
                  <c:v>37.900002000000001</c:v>
                </c:pt>
                <c:pt idx="1435">
                  <c:v>38.729999999999997</c:v>
                </c:pt>
                <c:pt idx="1436">
                  <c:v>38.119999</c:v>
                </c:pt>
                <c:pt idx="1437">
                  <c:v>41.52</c:v>
                </c:pt>
                <c:pt idx="1438">
                  <c:v>41.5</c:v>
                </c:pt>
                <c:pt idx="1439">
                  <c:v>41</c:v>
                </c:pt>
                <c:pt idx="1440">
                  <c:v>42.310001</c:v>
                </c:pt>
                <c:pt idx="1441">
                  <c:v>42.080002</c:v>
                </c:pt>
                <c:pt idx="1442">
                  <c:v>42.849997999999999</c:v>
                </c:pt>
                <c:pt idx="1443">
                  <c:v>40.369999</c:v>
                </c:pt>
                <c:pt idx="1444">
                  <c:v>41.32</c:v>
                </c:pt>
                <c:pt idx="1445">
                  <c:v>41.73</c:v>
                </c:pt>
                <c:pt idx="1446">
                  <c:v>42.07</c:v>
                </c:pt>
                <c:pt idx="1447">
                  <c:v>41.529998999999997</c:v>
                </c:pt>
                <c:pt idx="1448">
                  <c:v>40.479999999999997</c:v>
                </c:pt>
                <c:pt idx="1449">
                  <c:v>41.810001</c:v>
                </c:pt>
                <c:pt idx="1450">
                  <c:v>40.650002000000001</c:v>
                </c:pt>
                <c:pt idx="1451">
                  <c:v>40.090000000000003</c:v>
                </c:pt>
                <c:pt idx="1452">
                  <c:v>40.580002</c:v>
                </c:pt>
                <c:pt idx="1453">
                  <c:v>41.700001</c:v>
                </c:pt>
                <c:pt idx="1454">
                  <c:v>42.290000999999997</c:v>
                </c:pt>
                <c:pt idx="1455">
                  <c:v>42.799999</c:v>
                </c:pt>
                <c:pt idx="1456">
                  <c:v>42.18</c:v>
                </c:pt>
                <c:pt idx="1457">
                  <c:v>41</c:v>
                </c:pt>
                <c:pt idx="1458">
                  <c:v>41.439999</c:v>
                </c:pt>
                <c:pt idx="1459">
                  <c:v>42.139999000000003</c:v>
                </c:pt>
                <c:pt idx="1460">
                  <c:v>41.68</c:v>
                </c:pt>
                <c:pt idx="1461">
                  <c:v>42.490001999999997</c:v>
                </c:pt>
                <c:pt idx="1462">
                  <c:v>42.650002000000001</c:v>
                </c:pt>
                <c:pt idx="1463">
                  <c:v>41.959999000000003</c:v>
                </c:pt>
                <c:pt idx="1464">
                  <c:v>43.360000999999997</c:v>
                </c:pt>
                <c:pt idx="1465">
                  <c:v>45.299999</c:v>
                </c:pt>
                <c:pt idx="1466">
                  <c:v>45.419998</c:v>
                </c:pt>
                <c:pt idx="1467">
                  <c:v>44.259998000000003</c:v>
                </c:pt>
                <c:pt idx="1468">
                  <c:v>43.25</c:v>
                </c:pt>
                <c:pt idx="1469">
                  <c:v>43.25</c:v>
                </c:pt>
                <c:pt idx="1470">
                  <c:v>43.200001</c:v>
                </c:pt>
                <c:pt idx="1471">
                  <c:v>42.630001</c:v>
                </c:pt>
                <c:pt idx="1472">
                  <c:v>42.759998000000003</c:v>
                </c:pt>
                <c:pt idx="1473">
                  <c:v>43.240001999999997</c:v>
                </c:pt>
                <c:pt idx="1474">
                  <c:v>43.240001999999997</c:v>
                </c:pt>
                <c:pt idx="1475">
                  <c:v>42.93</c:v>
                </c:pt>
                <c:pt idx="1476">
                  <c:v>43.23</c:v>
                </c:pt>
                <c:pt idx="1477">
                  <c:v>43.380001</c:v>
                </c:pt>
                <c:pt idx="1478">
                  <c:v>41.419998</c:v>
                </c:pt>
                <c:pt idx="1479">
                  <c:v>42.5</c:v>
                </c:pt>
                <c:pt idx="1480">
                  <c:v>42.439999</c:v>
                </c:pt>
                <c:pt idx="1481">
                  <c:v>41.349997999999999</c:v>
                </c:pt>
                <c:pt idx="1482">
                  <c:v>41.200001</c:v>
                </c:pt>
                <c:pt idx="1483">
                  <c:v>40.25</c:v>
                </c:pt>
                <c:pt idx="1484">
                  <c:v>39.700001</c:v>
                </c:pt>
                <c:pt idx="1485">
                  <c:v>40</c:v>
                </c:pt>
                <c:pt idx="1486">
                  <c:v>40.360000999999997</c:v>
                </c:pt>
                <c:pt idx="1487">
                  <c:v>40.799999</c:v>
                </c:pt>
                <c:pt idx="1488">
                  <c:v>39.700001</c:v>
                </c:pt>
                <c:pt idx="1489">
                  <c:v>39.5</c:v>
                </c:pt>
                <c:pt idx="1490">
                  <c:v>39.540000999999997</c:v>
                </c:pt>
                <c:pt idx="1491">
                  <c:v>40.360000999999997</c:v>
                </c:pt>
                <c:pt idx="1492">
                  <c:v>39.779998999999997</c:v>
                </c:pt>
                <c:pt idx="1493">
                  <c:v>40.279998999999997</c:v>
                </c:pt>
                <c:pt idx="1494">
                  <c:v>39.909999999999997</c:v>
                </c:pt>
                <c:pt idx="1495">
                  <c:v>39.610000999999997</c:v>
                </c:pt>
                <c:pt idx="1496">
                  <c:v>38.990001999999997</c:v>
                </c:pt>
                <c:pt idx="1497">
                  <c:v>40.090000000000003</c:v>
                </c:pt>
                <c:pt idx="1498">
                  <c:v>38.810001</c:v>
                </c:pt>
                <c:pt idx="1499">
                  <c:v>38.830002</c:v>
                </c:pt>
                <c:pt idx="1500">
                  <c:v>30.75</c:v>
                </c:pt>
                <c:pt idx="1501">
                  <c:v>30.299999</c:v>
                </c:pt>
                <c:pt idx="1502">
                  <c:v>30.059999000000001</c:v>
                </c:pt>
                <c:pt idx="1503">
                  <c:v>29.85</c:v>
                </c:pt>
                <c:pt idx="1504">
                  <c:v>29.860001</c:v>
                </c:pt>
                <c:pt idx="1505">
                  <c:v>29.969999000000001</c:v>
                </c:pt>
                <c:pt idx="1506">
                  <c:v>29.620000999999998</c:v>
                </c:pt>
                <c:pt idx="1507">
                  <c:v>30.049999</c:v>
                </c:pt>
                <c:pt idx="1508">
                  <c:v>29.809999000000001</c:v>
                </c:pt>
                <c:pt idx="1509">
                  <c:v>29.540001</c:v>
                </c:pt>
                <c:pt idx="1510">
                  <c:v>29.049999</c:v>
                </c:pt>
                <c:pt idx="1511">
                  <c:v>29.209999</c:v>
                </c:pt>
                <c:pt idx="1512">
                  <c:v>29.34</c:v>
                </c:pt>
                <c:pt idx="1513">
                  <c:v>29.049999</c:v>
                </c:pt>
                <c:pt idx="1514">
                  <c:v>29.08</c:v>
                </c:pt>
                <c:pt idx="1515">
                  <c:v>28.889999</c:v>
                </c:pt>
                <c:pt idx="1516">
                  <c:v>29.25</c:v>
                </c:pt>
                <c:pt idx="1517">
                  <c:v>29.49</c:v>
                </c:pt>
                <c:pt idx="1518">
                  <c:v>29.440000999999999</c:v>
                </c:pt>
                <c:pt idx="1519">
                  <c:v>29.17</c:v>
                </c:pt>
                <c:pt idx="1520">
                  <c:v>29.790001</c:v>
                </c:pt>
                <c:pt idx="1521">
                  <c:v>30.030000999999999</c:v>
                </c:pt>
                <c:pt idx="1522">
                  <c:v>30.540001</c:v>
                </c:pt>
                <c:pt idx="1523">
                  <c:v>30.959999</c:v>
                </c:pt>
                <c:pt idx="1524">
                  <c:v>31.17</c:v>
                </c:pt>
                <c:pt idx="1525">
                  <c:v>30.91</c:v>
                </c:pt>
                <c:pt idx="1526">
                  <c:v>30.42</c:v>
                </c:pt>
                <c:pt idx="1527">
                  <c:v>29.969999000000001</c:v>
                </c:pt>
                <c:pt idx="1528">
                  <c:v>30</c:v>
                </c:pt>
                <c:pt idx="1529">
                  <c:v>30.040001</c:v>
                </c:pt>
                <c:pt idx="1530">
                  <c:v>30.190000999999999</c:v>
                </c:pt>
                <c:pt idx="1531">
                  <c:v>30.209999</c:v>
                </c:pt>
                <c:pt idx="1532">
                  <c:v>29.84</c:v>
                </c:pt>
                <c:pt idx="1533">
                  <c:v>30.549999</c:v>
                </c:pt>
                <c:pt idx="1534">
                  <c:v>30.299999</c:v>
                </c:pt>
                <c:pt idx="1535">
                  <c:v>30.389999</c:v>
                </c:pt>
                <c:pt idx="1536">
                  <c:v>30.969999000000001</c:v>
                </c:pt>
                <c:pt idx="1537">
                  <c:v>30.700001</c:v>
                </c:pt>
                <c:pt idx="1538">
                  <c:v>31.68</c:v>
                </c:pt>
                <c:pt idx="1539">
                  <c:v>32.029998999999997</c:v>
                </c:pt>
                <c:pt idx="1540">
                  <c:v>32.130001</c:v>
                </c:pt>
                <c:pt idx="1541">
                  <c:v>32.43</c:v>
                </c:pt>
                <c:pt idx="1542">
                  <c:v>32.5</c:v>
                </c:pt>
                <c:pt idx="1543">
                  <c:v>32.630001</c:v>
                </c:pt>
                <c:pt idx="1544">
                  <c:v>32.549999</c:v>
                </c:pt>
                <c:pt idx="1545">
                  <c:v>32.029998999999997</c:v>
                </c:pt>
                <c:pt idx="1546">
                  <c:v>32.049999</c:v>
                </c:pt>
                <c:pt idx="1547">
                  <c:v>32.299999</c:v>
                </c:pt>
                <c:pt idx="1548">
                  <c:v>31.52</c:v>
                </c:pt>
                <c:pt idx="1549">
                  <c:v>31.639999</c:v>
                </c:pt>
                <c:pt idx="1550">
                  <c:v>32.540000999999997</c:v>
                </c:pt>
                <c:pt idx="1551">
                  <c:v>33.049999</c:v>
                </c:pt>
                <c:pt idx="1552">
                  <c:v>33.220001000000003</c:v>
                </c:pt>
                <c:pt idx="1553">
                  <c:v>32.779998999999997</c:v>
                </c:pt>
                <c:pt idx="1554">
                  <c:v>32.689999</c:v>
                </c:pt>
                <c:pt idx="1555">
                  <c:v>32.82</c:v>
                </c:pt>
                <c:pt idx="1556">
                  <c:v>33.229999999999997</c:v>
                </c:pt>
                <c:pt idx="1557">
                  <c:v>34.189999</c:v>
                </c:pt>
                <c:pt idx="1558">
                  <c:v>34.220001000000003</c:v>
                </c:pt>
                <c:pt idx="1559">
                  <c:v>34.090000000000003</c:v>
                </c:pt>
                <c:pt idx="1560">
                  <c:v>34.020000000000003</c:v>
                </c:pt>
                <c:pt idx="1561">
                  <c:v>33.889999000000003</c:v>
                </c:pt>
                <c:pt idx="1562">
                  <c:v>33.189999</c:v>
                </c:pt>
                <c:pt idx="1563">
                  <c:v>32.779998999999997</c:v>
                </c:pt>
                <c:pt idx="1564">
                  <c:v>33.419998</c:v>
                </c:pt>
                <c:pt idx="1565">
                  <c:v>33.630001</c:v>
                </c:pt>
                <c:pt idx="1566">
                  <c:v>33.220001000000003</c:v>
                </c:pt>
                <c:pt idx="1567">
                  <c:v>32.479999999999997</c:v>
                </c:pt>
                <c:pt idx="1568">
                  <c:v>33.07</c:v>
                </c:pt>
                <c:pt idx="1569">
                  <c:v>33.959999000000003</c:v>
                </c:pt>
                <c:pt idx="1570">
                  <c:v>33.389999000000003</c:v>
                </c:pt>
                <c:pt idx="1571">
                  <c:v>38.409999999999997</c:v>
                </c:pt>
                <c:pt idx="1572">
                  <c:v>37.029998999999997</c:v>
                </c:pt>
                <c:pt idx="1573">
                  <c:v>35.959999000000003</c:v>
                </c:pt>
                <c:pt idx="1574">
                  <c:v>35.650002000000001</c:v>
                </c:pt>
                <c:pt idx="1575">
                  <c:v>36.790000999999997</c:v>
                </c:pt>
                <c:pt idx="1576">
                  <c:v>37.159999999999997</c:v>
                </c:pt>
                <c:pt idx="1577">
                  <c:v>36.909999999999997</c:v>
                </c:pt>
                <c:pt idx="1578">
                  <c:v>38.060001</c:v>
                </c:pt>
                <c:pt idx="1579">
                  <c:v>38.770000000000003</c:v>
                </c:pt>
                <c:pt idx="1580">
                  <c:v>39.049999</c:v>
                </c:pt>
                <c:pt idx="1581">
                  <c:v>38.310001</c:v>
                </c:pt>
                <c:pt idx="1582">
                  <c:v>35.889999000000003</c:v>
                </c:pt>
                <c:pt idx="1583">
                  <c:v>35.209999000000003</c:v>
                </c:pt>
                <c:pt idx="1584">
                  <c:v>34.630001</c:v>
                </c:pt>
                <c:pt idx="1585">
                  <c:v>33.009998000000003</c:v>
                </c:pt>
                <c:pt idx="1586">
                  <c:v>33.200001</c:v>
                </c:pt>
                <c:pt idx="1587">
                  <c:v>35.82</c:v>
                </c:pt>
                <c:pt idx="1588">
                  <c:v>34.93</c:v>
                </c:pt>
                <c:pt idx="1589">
                  <c:v>36</c:v>
                </c:pt>
                <c:pt idx="1590">
                  <c:v>34.970001000000003</c:v>
                </c:pt>
                <c:pt idx="1591">
                  <c:v>33.459999000000003</c:v>
                </c:pt>
                <c:pt idx="1592">
                  <c:v>32.459999000000003</c:v>
                </c:pt>
                <c:pt idx="1593">
                  <c:v>34.310001</c:v>
                </c:pt>
                <c:pt idx="1594">
                  <c:v>31.299999</c:v>
                </c:pt>
                <c:pt idx="1595">
                  <c:v>26.780000999999999</c:v>
                </c:pt>
                <c:pt idx="1596">
                  <c:v>29.290001</c:v>
                </c:pt>
                <c:pt idx="1597">
                  <c:v>24.040001</c:v>
                </c:pt>
                <c:pt idx="1598">
                  <c:v>24.48</c:v>
                </c:pt>
                <c:pt idx="1599">
                  <c:v>22</c:v>
                </c:pt>
                <c:pt idx="1600">
                  <c:v>24.129999000000002</c:v>
                </c:pt>
                <c:pt idx="1601">
                  <c:v>23.950001</c:v>
                </c:pt>
                <c:pt idx="1602">
                  <c:v>24.690000999999999</c:v>
                </c:pt>
                <c:pt idx="1603">
                  <c:v>25.85</c:v>
                </c:pt>
                <c:pt idx="1604">
                  <c:v>25.969999000000001</c:v>
                </c:pt>
                <c:pt idx="1605">
                  <c:v>26.41</c:v>
                </c:pt>
                <c:pt idx="1606">
                  <c:v>25.290001</c:v>
                </c:pt>
                <c:pt idx="1607">
                  <c:v>25.59</c:v>
                </c:pt>
                <c:pt idx="1608">
                  <c:v>24.559999000000001</c:v>
                </c:pt>
                <c:pt idx="1609">
                  <c:v>23.32</c:v>
                </c:pt>
                <c:pt idx="1610">
                  <c:v>23.02</c:v>
                </c:pt>
                <c:pt idx="1611">
                  <c:v>23.09</c:v>
                </c:pt>
                <c:pt idx="1612">
                  <c:v>24.93</c:v>
                </c:pt>
                <c:pt idx="1613">
                  <c:v>25.610001</c:v>
                </c:pt>
                <c:pt idx="1614">
                  <c:v>27.860001</c:v>
                </c:pt>
                <c:pt idx="1615">
                  <c:v>27.77</c:v>
                </c:pt>
                <c:pt idx="1616">
                  <c:v>27.209999</c:v>
                </c:pt>
                <c:pt idx="1617">
                  <c:v>27.940000999999999</c:v>
                </c:pt>
                <c:pt idx="1618">
                  <c:v>27.51</c:v>
                </c:pt>
                <c:pt idx="1619">
                  <c:v>26.549999</c:v>
                </c:pt>
                <c:pt idx="1620">
                  <c:v>26.700001</c:v>
                </c:pt>
                <c:pt idx="1621">
                  <c:v>27.01</c:v>
                </c:pt>
                <c:pt idx="1622">
                  <c:v>25.75</c:v>
                </c:pt>
                <c:pt idx="1623">
                  <c:v>28.440000999999999</c:v>
                </c:pt>
                <c:pt idx="1624">
                  <c:v>27.860001</c:v>
                </c:pt>
                <c:pt idx="1625">
                  <c:v>28.74</c:v>
                </c:pt>
                <c:pt idx="1626">
                  <c:v>30</c:v>
                </c:pt>
                <c:pt idx="1627">
                  <c:v>28.790001</c:v>
                </c:pt>
                <c:pt idx="1628">
                  <c:v>31.09</c:v>
                </c:pt>
                <c:pt idx="1629">
                  <c:v>28.68</c:v>
                </c:pt>
                <c:pt idx="1630">
                  <c:v>27.84</c:v>
                </c:pt>
                <c:pt idx="1631">
                  <c:v>28.23</c:v>
                </c:pt>
                <c:pt idx="1632">
                  <c:v>28.07</c:v>
                </c:pt>
                <c:pt idx="1633">
                  <c:v>27.68</c:v>
                </c:pt>
                <c:pt idx="1634">
                  <c:v>28.77</c:v>
                </c:pt>
                <c:pt idx="1635">
                  <c:v>29.93</c:v>
                </c:pt>
                <c:pt idx="1636">
                  <c:v>29.690000999999999</c:v>
                </c:pt>
                <c:pt idx="1637">
                  <c:v>29.15</c:v>
                </c:pt>
                <c:pt idx="1638">
                  <c:v>28.129999000000002</c:v>
                </c:pt>
                <c:pt idx="1639">
                  <c:v>28.559999000000001</c:v>
                </c:pt>
                <c:pt idx="1640">
                  <c:v>29</c:v>
                </c:pt>
                <c:pt idx="1641">
                  <c:v>29.639999</c:v>
                </c:pt>
                <c:pt idx="1642">
                  <c:v>29.879999000000002</c:v>
                </c:pt>
                <c:pt idx="1643">
                  <c:v>32.229999999999997</c:v>
                </c:pt>
                <c:pt idx="1644">
                  <c:v>32.340000000000003</c:v>
                </c:pt>
                <c:pt idx="1645">
                  <c:v>32.619999</c:v>
                </c:pt>
                <c:pt idx="1646">
                  <c:v>34.009998000000003</c:v>
                </c:pt>
                <c:pt idx="1647">
                  <c:v>33.07</c:v>
                </c:pt>
                <c:pt idx="1648">
                  <c:v>31.6</c:v>
                </c:pt>
                <c:pt idx="1649">
                  <c:v>30.969999000000001</c:v>
                </c:pt>
                <c:pt idx="1650">
                  <c:v>31.889999</c:v>
                </c:pt>
                <c:pt idx="1651">
                  <c:v>32.259998000000003</c:v>
                </c:pt>
                <c:pt idx="1652">
                  <c:v>34.880001</c:v>
                </c:pt>
                <c:pt idx="1653">
                  <c:v>33.720001000000003</c:v>
                </c:pt>
                <c:pt idx="1654">
                  <c:v>34.869999</c:v>
                </c:pt>
                <c:pt idx="1655">
                  <c:v>36.639999000000003</c:v>
                </c:pt>
                <c:pt idx="1656">
                  <c:v>35.919998</c:v>
                </c:pt>
                <c:pt idx="1657">
                  <c:v>35.139999000000003</c:v>
                </c:pt>
                <c:pt idx="1658">
                  <c:v>33.029998999999997</c:v>
                </c:pt>
                <c:pt idx="1659">
                  <c:v>33.400002000000001</c:v>
                </c:pt>
                <c:pt idx="1660">
                  <c:v>34.110000999999997</c:v>
                </c:pt>
                <c:pt idx="1661">
                  <c:v>34.630001</c:v>
                </c:pt>
                <c:pt idx="1662">
                  <c:v>34.340000000000003</c:v>
                </c:pt>
                <c:pt idx="1663">
                  <c:v>34.029998999999997</c:v>
                </c:pt>
                <c:pt idx="1664">
                  <c:v>33.409999999999997</c:v>
                </c:pt>
                <c:pt idx="1665">
                  <c:v>33.470001000000003</c:v>
                </c:pt>
                <c:pt idx="1666">
                  <c:v>32.909999999999997</c:v>
                </c:pt>
                <c:pt idx="1667">
                  <c:v>31.73</c:v>
                </c:pt>
                <c:pt idx="1668">
                  <c:v>31.370000999999998</c:v>
                </c:pt>
                <c:pt idx="1669">
                  <c:v>29.049999</c:v>
                </c:pt>
                <c:pt idx="1670">
                  <c:v>29.49</c:v>
                </c:pt>
                <c:pt idx="1671">
                  <c:v>29.790001</c:v>
                </c:pt>
                <c:pt idx="1672">
                  <c:v>30.809999000000001</c:v>
                </c:pt>
                <c:pt idx="1673">
                  <c:v>30.870000999999998</c:v>
                </c:pt>
                <c:pt idx="1674">
                  <c:v>32.340000000000003</c:v>
                </c:pt>
                <c:pt idx="1675">
                  <c:v>32.990001999999997</c:v>
                </c:pt>
                <c:pt idx="1676">
                  <c:v>35.409999999999997</c:v>
                </c:pt>
                <c:pt idx="1677">
                  <c:v>35.720001000000003</c:v>
                </c:pt>
                <c:pt idx="1678">
                  <c:v>35.400002000000001</c:v>
                </c:pt>
                <c:pt idx="1679">
                  <c:v>33.82</c:v>
                </c:pt>
                <c:pt idx="1680">
                  <c:v>34.380001</c:v>
                </c:pt>
                <c:pt idx="1681">
                  <c:v>35.669998</c:v>
                </c:pt>
                <c:pt idx="1682">
                  <c:v>35.279998999999997</c:v>
                </c:pt>
                <c:pt idx="1683">
                  <c:v>35.810001</c:v>
                </c:pt>
                <c:pt idx="1684">
                  <c:v>37.060001</c:v>
                </c:pt>
                <c:pt idx="1685">
                  <c:v>37.009998000000003</c:v>
                </c:pt>
                <c:pt idx="1686">
                  <c:v>36.939999</c:v>
                </c:pt>
                <c:pt idx="1687">
                  <c:v>38.439999</c:v>
                </c:pt>
                <c:pt idx="1688">
                  <c:v>37.540000999999997</c:v>
                </c:pt>
                <c:pt idx="1689">
                  <c:v>36.849997999999999</c:v>
                </c:pt>
                <c:pt idx="1690">
                  <c:v>36.610000999999997</c:v>
                </c:pt>
                <c:pt idx="1691">
                  <c:v>37.159999999999997</c:v>
                </c:pt>
                <c:pt idx="1692">
                  <c:v>36.720001000000003</c:v>
                </c:pt>
                <c:pt idx="1693">
                  <c:v>36.400002000000001</c:v>
                </c:pt>
                <c:pt idx="1694">
                  <c:v>36.389999000000003</c:v>
                </c:pt>
                <c:pt idx="1695">
                  <c:v>36.349997999999999</c:v>
                </c:pt>
                <c:pt idx="1696">
                  <c:v>36.790000999999997</c:v>
                </c:pt>
                <c:pt idx="1697">
                  <c:v>37.689999</c:v>
                </c:pt>
                <c:pt idx="1698">
                  <c:v>37.139999000000003</c:v>
                </c:pt>
                <c:pt idx="1699">
                  <c:v>37.439999</c:v>
                </c:pt>
                <c:pt idx="1700">
                  <c:v>37.279998999999997</c:v>
                </c:pt>
                <c:pt idx="1701">
                  <c:v>37.439999</c:v>
                </c:pt>
                <c:pt idx="1702">
                  <c:v>37.82</c:v>
                </c:pt>
                <c:pt idx="1703">
                  <c:v>37.900002000000001</c:v>
                </c:pt>
                <c:pt idx="1704">
                  <c:v>37.970001000000003</c:v>
                </c:pt>
                <c:pt idx="1705">
                  <c:v>38.009998000000003</c:v>
                </c:pt>
                <c:pt idx="1706">
                  <c:v>38.889999000000003</c:v>
                </c:pt>
                <c:pt idx="1707">
                  <c:v>38.959999000000003</c:v>
                </c:pt>
                <c:pt idx="1708">
                  <c:v>39.259998000000003</c:v>
                </c:pt>
                <c:pt idx="1709">
                  <c:v>40.490001999999997</c:v>
                </c:pt>
                <c:pt idx="1710">
                  <c:v>40.549999</c:v>
                </c:pt>
                <c:pt idx="1711">
                  <c:v>41.080002</c:v>
                </c:pt>
                <c:pt idx="1712">
                  <c:v>40.389999000000003</c:v>
                </c:pt>
                <c:pt idx="1713">
                  <c:v>41.07</c:v>
                </c:pt>
                <c:pt idx="1714">
                  <c:v>40.580002</c:v>
                </c:pt>
                <c:pt idx="1715">
                  <c:v>41.150002000000001</c:v>
                </c:pt>
                <c:pt idx="1716">
                  <c:v>43.669998</c:v>
                </c:pt>
                <c:pt idx="1717">
                  <c:v>41.630001</c:v>
                </c:pt>
                <c:pt idx="1718">
                  <c:v>39.869999</c:v>
                </c:pt>
                <c:pt idx="1719">
                  <c:v>38.189999</c:v>
                </c:pt>
                <c:pt idx="1720">
                  <c:v>39.560001</c:v>
                </c:pt>
                <c:pt idx="1721">
                  <c:v>38.950001</c:v>
                </c:pt>
                <c:pt idx="1722">
                  <c:v>38.93</c:v>
                </c:pt>
                <c:pt idx="1723">
                  <c:v>38.770000000000003</c:v>
                </c:pt>
                <c:pt idx="1724">
                  <c:v>39.090000000000003</c:v>
                </c:pt>
                <c:pt idx="1725">
                  <c:v>39.599997999999999</c:v>
                </c:pt>
                <c:pt idx="1726">
                  <c:v>39.349997999999999</c:v>
                </c:pt>
                <c:pt idx="1727">
                  <c:v>40.150002000000001</c:v>
                </c:pt>
                <c:pt idx="1728">
                  <c:v>39.900002000000001</c:v>
                </c:pt>
                <c:pt idx="1729">
                  <c:v>42.73</c:v>
                </c:pt>
                <c:pt idx="1730">
                  <c:v>45.330002</c:v>
                </c:pt>
                <c:pt idx="1731">
                  <c:v>43.139999000000003</c:v>
                </c:pt>
                <c:pt idx="1732">
                  <c:v>43.84</c:v>
                </c:pt>
                <c:pt idx="1733">
                  <c:v>44.150002000000001</c:v>
                </c:pt>
                <c:pt idx="1734">
                  <c:v>44.740001999999997</c:v>
                </c:pt>
                <c:pt idx="1735">
                  <c:v>44.5</c:v>
                </c:pt>
                <c:pt idx="1736">
                  <c:v>46.700001</c:v>
                </c:pt>
                <c:pt idx="1737">
                  <c:v>46.119999</c:v>
                </c:pt>
                <c:pt idx="1738">
                  <c:v>47.310001</c:v>
                </c:pt>
                <c:pt idx="1739">
                  <c:v>45.599997999999999</c:v>
                </c:pt>
                <c:pt idx="1740">
                  <c:v>45.869999</c:v>
                </c:pt>
                <c:pt idx="1741">
                  <c:v>46.009998000000003</c:v>
                </c:pt>
                <c:pt idx="1742">
                  <c:v>45.900002000000001</c:v>
                </c:pt>
                <c:pt idx="1743">
                  <c:v>48.25</c:v>
                </c:pt>
                <c:pt idx="1744">
                  <c:v>47</c:v>
                </c:pt>
                <c:pt idx="1745">
                  <c:v>45.98</c:v>
                </c:pt>
                <c:pt idx="1746">
                  <c:v>46.029998999999997</c:v>
                </c:pt>
                <c:pt idx="1747">
                  <c:v>45.810001</c:v>
                </c:pt>
                <c:pt idx="1748">
                  <c:v>45.82</c:v>
                </c:pt>
                <c:pt idx="1749">
                  <c:v>46.349997999999999</c:v>
                </c:pt>
                <c:pt idx="1750">
                  <c:v>50.240001999999997</c:v>
                </c:pt>
                <c:pt idx="1751">
                  <c:v>50.279998999999997</c:v>
                </c:pt>
                <c:pt idx="1752">
                  <c:v>50.439999</c:v>
                </c:pt>
                <c:pt idx="1753">
                  <c:v>49</c:v>
                </c:pt>
                <c:pt idx="1754">
                  <c:v>51.27</c:v>
                </c:pt>
                <c:pt idx="1755">
                  <c:v>48.529998999999997</c:v>
                </c:pt>
                <c:pt idx="1756">
                  <c:v>52.43</c:v>
                </c:pt>
                <c:pt idx="1757">
                  <c:v>41.360000999999997</c:v>
                </c:pt>
                <c:pt idx="1758">
                  <c:v>39.470001000000003</c:v>
                </c:pt>
                <c:pt idx="1759">
                  <c:v>41.73</c:v>
                </c:pt>
                <c:pt idx="1760">
                  <c:v>42.759998000000003</c:v>
                </c:pt>
                <c:pt idx="1761">
                  <c:v>43.709999000000003</c:v>
                </c:pt>
                <c:pt idx="1762">
                  <c:v>43.119999</c:v>
                </c:pt>
                <c:pt idx="1763">
                  <c:v>43.189999</c:v>
                </c:pt>
                <c:pt idx="1764">
                  <c:v>42.41</c:v>
                </c:pt>
                <c:pt idx="1765">
                  <c:v>43.630001</c:v>
                </c:pt>
                <c:pt idx="1766">
                  <c:v>42.810001</c:v>
                </c:pt>
                <c:pt idx="1767">
                  <c:v>43.48</c:v>
                </c:pt>
                <c:pt idx="1768">
                  <c:v>42.73</c:v>
                </c:pt>
                <c:pt idx="1769">
                  <c:v>42.849997999999999</c:v>
                </c:pt>
                <c:pt idx="1770">
                  <c:v>43.330002</c:v>
                </c:pt>
                <c:pt idx="1771">
                  <c:v>43.619999</c:v>
                </c:pt>
                <c:pt idx="1772">
                  <c:v>44.68</c:v>
                </c:pt>
                <c:pt idx="1773">
                  <c:v>44.939999</c:v>
                </c:pt>
                <c:pt idx="1774">
                  <c:v>45.23</c:v>
                </c:pt>
                <c:pt idx="1775">
                  <c:v>46.43</c:v>
                </c:pt>
                <c:pt idx="1776">
                  <c:v>46.59</c:v>
                </c:pt>
                <c:pt idx="1777">
                  <c:v>46.509998000000003</c:v>
                </c:pt>
                <c:pt idx="1778">
                  <c:v>46.669998</c:v>
                </c:pt>
                <c:pt idx="1779">
                  <c:v>47.23</c:v>
                </c:pt>
                <c:pt idx="1780">
                  <c:v>47.790000999999997</c:v>
                </c:pt>
                <c:pt idx="1781">
                  <c:v>47.73</c:v>
                </c:pt>
                <c:pt idx="1782">
                  <c:v>47.900002000000001</c:v>
                </c:pt>
                <c:pt idx="1783">
                  <c:v>47.43</c:v>
                </c:pt>
                <c:pt idx="1784">
                  <c:v>47.23</c:v>
                </c:pt>
                <c:pt idx="1785">
                  <c:v>51.209999000000003</c:v>
                </c:pt>
                <c:pt idx="1786">
                  <c:v>51.439999</c:v>
                </c:pt>
                <c:pt idx="1787">
                  <c:v>52.02</c:v>
                </c:pt>
                <c:pt idx="1788">
                  <c:v>52.82</c:v>
                </c:pt>
                <c:pt idx="1789">
                  <c:v>54.029998999999997</c:v>
                </c:pt>
                <c:pt idx="1790">
                  <c:v>54.630001</c:v>
                </c:pt>
                <c:pt idx="1791">
                  <c:v>55.869999</c:v>
                </c:pt>
                <c:pt idx="1792">
                  <c:v>54.639999000000003</c:v>
                </c:pt>
                <c:pt idx="1793">
                  <c:v>54.91</c:v>
                </c:pt>
                <c:pt idx="1794">
                  <c:v>54.299999</c:v>
                </c:pt>
                <c:pt idx="1795">
                  <c:v>53.970001000000003</c:v>
                </c:pt>
                <c:pt idx="1796">
                  <c:v>54.43</c:v>
                </c:pt>
                <c:pt idx="1797">
                  <c:v>54.360000999999997</c:v>
                </c:pt>
                <c:pt idx="1798">
                  <c:v>54.330002</c:v>
                </c:pt>
                <c:pt idx="1799">
                  <c:v>54.150002000000001</c:v>
                </c:pt>
                <c:pt idx="1800">
                  <c:v>54.529998999999997</c:v>
                </c:pt>
                <c:pt idx="1801">
                  <c:v>53.880001</c:v>
                </c:pt>
                <c:pt idx="1802">
                  <c:v>53.259998000000003</c:v>
                </c:pt>
                <c:pt idx="1803">
                  <c:v>52.330002</c:v>
                </c:pt>
                <c:pt idx="1804">
                  <c:v>51.48</c:v>
                </c:pt>
                <c:pt idx="1805">
                  <c:v>48.18</c:v>
                </c:pt>
                <c:pt idx="1806">
                  <c:v>47.040000999999997</c:v>
                </c:pt>
                <c:pt idx="1807">
                  <c:v>47.220001000000003</c:v>
                </c:pt>
                <c:pt idx="1808">
                  <c:v>45.790000999999997</c:v>
                </c:pt>
                <c:pt idx="1809">
                  <c:v>45.18</c:v>
                </c:pt>
                <c:pt idx="1810">
                  <c:v>45.93</c:v>
                </c:pt>
                <c:pt idx="1811">
                  <c:v>47.599997999999999</c:v>
                </c:pt>
                <c:pt idx="1812">
                  <c:v>47.119999</c:v>
                </c:pt>
                <c:pt idx="1813">
                  <c:v>48.060001</c:v>
                </c:pt>
                <c:pt idx="1814">
                  <c:v>47.84</c:v>
                </c:pt>
                <c:pt idx="1815">
                  <c:v>49.669998</c:v>
                </c:pt>
                <c:pt idx="1816">
                  <c:v>48.189999</c:v>
                </c:pt>
                <c:pt idx="1817">
                  <c:v>51.57</c:v>
                </c:pt>
                <c:pt idx="1818">
                  <c:v>50.529998999999997</c:v>
                </c:pt>
                <c:pt idx="1819">
                  <c:v>52.66</c:v>
                </c:pt>
                <c:pt idx="1820">
                  <c:v>54</c:v>
                </c:pt>
                <c:pt idx="1821">
                  <c:v>54.580002</c:v>
                </c:pt>
                <c:pt idx="1822">
                  <c:v>56.509998000000003</c:v>
                </c:pt>
                <c:pt idx="1823">
                  <c:v>56.779998999999997</c:v>
                </c:pt>
                <c:pt idx="1824">
                  <c:v>58.200001</c:v>
                </c:pt>
                <c:pt idx="1825">
                  <c:v>59.869999</c:v>
                </c:pt>
                <c:pt idx="1826">
                  <c:v>67.769997000000004</c:v>
                </c:pt>
                <c:pt idx="1827">
                  <c:v>68.559997999999993</c:v>
                </c:pt>
                <c:pt idx="1828">
                  <c:v>71.900002000000001</c:v>
                </c:pt>
                <c:pt idx="1829">
                  <c:v>73.959998999999996</c:v>
                </c:pt>
                <c:pt idx="1830">
                  <c:v>71.790001000000004</c:v>
                </c:pt>
                <c:pt idx="1831">
                  <c:v>72.260002</c:v>
                </c:pt>
                <c:pt idx="1832">
                  <c:v>72.279999000000004</c:v>
                </c:pt>
                <c:pt idx="1833">
                  <c:v>70.489998</c:v>
                </c:pt>
                <c:pt idx="1834">
                  <c:v>73.169998000000007</c:v>
                </c:pt>
                <c:pt idx="1835">
                  <c:v>71.919998000000007</c:v>
                </c:pt>
                <c:pt idx="1836">
                  <c:v>74.589995999999999</c:v>
                </c:pt>
                <c:pt idx="1837">
                  <c:v>77.059997999999993</c:v>
                </c:pt>
                <c:pt idx="1838">
                  <c:v>77.629997000000003</c:v>
                </c:pt>
                <c:pt idx="1839">
                  <c:v>73.669998000000007</c:v>
                </c:pt>
                <c:pt idx="1840">
                  <c:v>70.860000999999997</c:v>
                </c:pt>
                <c:pt idx="1841">
                  <c:v>66.75</c:v>
                </c:pt>
                <c:pt idx="1842">
                  <c:v>66.949996999999996</c:v>
                </c:pt>
                <c:pt idx="1843">
                  <c:v>63.48</c:v>
                </c:pt>
                <c:pt idx="1844">
                  <c:v>67.519997000000004</c:v>
                </c:pt>
                <c:pt idx="1845">
                  <c:v>64.830001999999993</c:v>
                </c:pt>
                <c:pt idx="1846">
                  <c:v>68.459998999999996</c:v>
                </c:pt>
                <c:pt idx="1847">
                  <c:v>68.099997999999999</c:v>
                </c:pt>
                <c:pt idx="1848">
                  <c:v>70.279999000000004</c:v>
                </c:pt>
                <c:pt idx="1849">
                  <c:v>69.25</c:v>
                </c:pt>
                <c:pt idx="1850">
                  <c:v>70.199996999999996</c:v>
                </c:pt>
                <c:pt idx="1851">
                  <c:v>66.720000999999996</c:v>
                </c:pt>
                <c:pt idx="1852">
                  <c:v>66.230002999999996</c:v>
                </c:pt>
                <c:pt idx="1853">
                  <c:v>65.209998999999996</c:v>
                </c:pt>
                <c:pt idx="1854">
                  <c:v>64.269997000000004</c:v>
                </c:pt>
                <c:pt idx="1855">
                  <c:v>62.060001</c:v>
                </c:pt>
                <c:pt idx="1856">
                  <c:v>61.200001</c:v>
                </c:pt>
                <c:pt idx="1857">
                  <c:v>61.259998000000003</c:v>
                </c:pt>
                <c:pt idx="1858">
                  <c:v>62.939999</c:v>
                </c:pt>
                <c:pt idx="1859">
                  <c:v>62.990001999999997</c:v>
                </c:pt>
                <c:pt idx="1860">
                  <c:v>63.630001</c:v>
                </c:pt>
                <c:pt idx="1861">
                  <c:v>63.830002</c:v>
                </c:pt>
                <c:pt idx="1862">
                  <c:v>64.239998</c:v>
                </c:pt>
                <c:pt idx="1863">
                  <c:v>67</c:v>
                </c:pt>
                <c:pt idx="1864">
                  <c:v>68.989998</c:v>
                </c:pt>
                <c:pt idx="1865">
                  <c:v>71.220000999999996</c:v>
                </c:pt>
                <c:pt idx="1866">
                  <c:v>71.190002000000007</c:v>
                </c:pt>
                <c:pt idx="1867">
                  <c:v>70.860000999999997</c:v>
                </c:pt>
                <c:pt idx="1868">
                  <c:v>72.449996999999996</c:v>
                </c:pt>
                <c:pt idx="1869">
                  <c:v>69.739998</c:v>
                </c:pt>
                <c:pt idx="1870">
                  <c:v>71.709998999999996</c:v>
                </c:pt>
                <c:pt idx="1871">
                  <c:v>70.120002999999997</c:v>
                </c:pt>
                <c:pt idx="1872">
                  <c:v>67.940002000000007</c:v>
                </c:pt>
                <c:pt idx="1873">
                  <c:v>65.699996999999996</c:v>
                </c:pt>
                <c:pt idx="1874">
                  <c:v>67.330001999999993</c:v>
                </c:pt>
                <c:pt idx="1875">
                  <c:v>64.309997999999993</c:v>
                </c:pt>
                <c:pt idx="1876">
                  <c:v>67.019997000000004</c:v>
                </c:pt>
                <c:pt idx="1877">
                  <c:v>66.720000999999996</c:v>
                </c:pt>
                <c:pt idx="1878">
                  <c:v>66.010002</c:v>
                </c:pt>
                <c:pt idx="1879">
                  <c:v>65.699996999999996</c:v>
                </c:pt>
                <c:pt idx="1880">
                  <c:v>65.089995999999999</c:v>
                </c:pt>
                <c:pt idx="1881">
                  <c:v>55.220001000000003</c:v>
                </c:pt>
                <c:pt idx="1882">
                  <c:v>54.580002</c:v>
                </c:pt>
                <c:pt idx="1883">
                  <c:v>54.400002000000001</c:v>
                </c:pt>
                <c:pt idx="1884">
                  <c:v>53.560001</c:v>
                </c:pt>
                <c:pt idx="1885">
                  <c:v>53.810001</c:v>
                </c:pt>
                <c:pt idx="1886">
                  <c:v>53.790000999999997</c:v>
                </c:pt>
                <c:pt idx="1887">
                  <c:v>51.810001</c:v>
                </c:pt>
                <c:pt idx="1888">
                  <c:v>52.880001</c:v>
                </c:pt>
                <c:pt idx="1889">
                  <c:v>50.700001</c:v>
                </c:pt>
                <c:pt idx="1890">
                  <c:v>50.110000999999997</c:v>
                </c:pt>
                <c:pt idx="1891">
                  <c:v>51.73</c:v>
                </c:pt>
                <c:pt idx="1892">
                  <c:v>52.599997999999999</c:v>
                </c:pt>
                <c:pt idx="1893">
                  <c:v>53.189999</c:v>
                </c:pt>
                <c:pt idx="1894">
                  <c:v>52.919998</c:v>
                </c:pt>
                <c:pt idx="1895">
                  <c:v>54.709999000000003</c:v>
                </c:pt>
                <c:pt idx="1896">
                  <c:v>54.450001</c:v>
                </c:pt>
                <c:pt idx="1897">
                  <c:v>57.060001</c:v>
                </c:pt>
                <c:pt idx="1898">
                  <c:v>57</c:v>
                </c:pt>
                <c:pt idx="1899">
                  <c:v>57.849997999999999</c:v>
                </c:pt>
                <c:pt idx="1900">
                  <c:v>58.080002</c:v>
                </c:pt>
                <c:pt idx="1901">
                  <c:v>58</c:v>
                </c:pt>
                <c:pt idx="1902">
                  <c:v>57.439999</c:v>
                </c:pt>
                <c:pt idx="1903">
                  <c:v>57.16</c:v>
                </c:pt>
                <c:pt idx="1904">
                  <c:v>57.009998000000003</c:v>
                </c:pt>
                <c:pt idx="1905">
                  <c:v>59</c:v>
                </c:pt>
                <c:pt idx="1906">
                  <c:v>59.630001</c:v>
                </c:pt>
                <c:pt idx="1907">
                  <c:v>58.810001</c:v>
                </c:pt>
                <c:pt idx="1908">
                  <c:v>59.709999000000003</c:v>
                </c:pt>
                <c:pt idx="1909">
                  <c:v>60.299999</c:v>
                </c:pt>
                <c:pt idx="1910">
                  <c:v>60.5</c:v>
                </c:pt>
                <c:pt idx="1911">
                  <c:v>60.830002</c:v>
                </c:pt>
                <c:pt idx="1912">
                  <c:v>60.23</c:v>
                </c:pt>
                <c:pt idx="1913">
                  <c:v>59.93</c:v>
                </c:pt>
                <c:pt idx="1914">
                  <c:v>60.709999000000003</c:v>
                </c:pt>
                <c:pt idx="1915">
                  <c:v>60.849997999999999</c:v>
                </c:pt>
                <c:pt idx="1916">
                  <c:v>61.959999000000003</c:v>
                </c:pt>
                <c:pt idx="1917">
                  <c:v>63.779998999999997</c:v>
                </c:pt>
                <c:pt idx="1918">
                  <c:v>66.489998</c:v>
                </c:pt>
                <c:pt idx="1919">
                  <c:v>68.25</c:v>
                </c:pt>
                <c:pt idx="1920">
                  <c:v>67.930000000000007</c:v>
                </c:pt>
                <c:pt idx="1921">
                  <c:v>68.290001000000004</c:v>
                </c:pt>
                <c:pt idx="1922">
                  <c:v>69</c:v>
                </c:pt>
                <c:pt idx="1923">
                  <c:v>68.809997999999993</c:v>
                </c:pt>
                <c:pt idx="1924">
                  <c:v>68.110000999999997</c:v>
                </c:pt>
                <c:pt idx="1925">
                  <c:v>69.199996999999996</c:v>
                </c:pt>
                <c:pt idx="1926">
                  <c:v>70.209998999999996</c:v>
                </c:pt>
                <c:pt idx="1927">
                  <c:v>68.760002</c:v>
                </c:pt>
                <c:pt idx="1928">
                  <c:v>66.830001999999993</c:v>
                </c:pt>
                <c:pt idx="1929">
                  <c:v>68.970000999999996</c:v>
                </c:pt>
                <c:pt idx="1930">
                  <c:v>69.860000999999997</c:v>
                </c:pt>
                <c:pt idx="1931">
                  <c:v>69.599997999999999</c:v>
                </c:pt>
                <c:pt idx="1932">
                  <c:v>70.269997000000004</c:v>
                </c:pt>
                <c:pt idx="1933">
                  <c:v>68.069999999999993</c:v>
                </c:pt>
                <c:pt idx="1934">
                  <c:v>66.410004000000001</c:v>
                </c:pt>
                <c:pt idx="1935">
                  <c:v>66.019997000000004</c:v>
                </c:pt>
                <c:pt idx="1936">
                  <c:v>67.940002000000007</c:v>
                </c:pt>
                <c:pt idx="1937">
                  <c:v>69.540001000000004</c:v>
                </c:pt>
                <c:pt idx="1938">
                  <c:v>69.569999999999993</c:v>
                </c:pt>
                <c:pt idx="1939">
                  <c:v>71.690002000000007</c:v>
                </c:pt>
                <c:pt idx="1940">
                  <c:v>68.690002000000007</c:v>
                </c:pt>
                <c:pt idx="1941">
                  <c:v>68.330001999999993</c:v>
                </c:pt>
                <c:pt idx="1942">
                  <c:v>69.959998999999996</c:v>
                </c:pt>
                <c:pt idx="1943">
                  <c:v>70.370002999999997</c:v>
                </c:pt>
                <c:pt idx="1944">
                  <c:v>69.75</c:v>
                </c:pt>
                <c:pt idx="1945">
                  <c:v>69.129997000000003</c:v>
                </c:pt>
                <c:pt idx="1946">
                  <c:v>68.629997000000003</c:v>
                </c:pt>
                <c:pt idx="1947">
                  <c:v>68.699996999999996</c:v>
                </c:pt>
                <c:pt idx="1948">
                  <c:v>69.279999000000004</c:v>
                </c:pt>
                <c:pt idx="1949">
                  <c:v>67.370002999999997</c:v>
                </c:pt>
                <c:pt idx="1950">
                  <c:v>67.010002</c:v>
                </c:pt>
                <c:pt idx="1951">
                  <c:v>65.680000000000007</c:v>
                </c:pt>
                <c:pt idx="1952">
                  <c:v>65.459998999999996</c:v>
                </c:pt>
                <c:pt idx="1953">
                  <c:v>64.949996999999996</c:v>
                </c:pt>
                <c:pt idx="1954">
                  <c:v>64.819999999999993</c:v>
                </c:pt>
                <c:pt idx="1955">
                  <c:v>63.779998999999997</c:v>
                </c:pt>
                <c:pt idx="1956">
                  <c:v>62.880001</c:v>
                </c:pt>
                <c:pt idx="1957">
                  <c:v>62.119999</c:v>
                </c:pt>
                <c:pt idx="1958">
                  <c:v>62.049999</c:v>
                </c:pt>
                <c:pt idx="1959">
                  <c:v>62.52</c:v>
                </c:pt>
                <c:pt idx="1960">
                  <c:v>64.129997000000003</c:v>
                </c:pt>
                <c:pt idx="1961">
                  <c:v>63.98</c:v>
                </c:pt>
                <c:pt idx="1962">
                  <c:v>64.169998000000007</c:v>
                </c:pt>
                <c:pt idx="1963">
                  <c:v>62.610000999999997</c:v>
                </c:pt>
                <c:pt idx="1964">
                  <c:v>63.43</c:v>
                </c:pt>
                <c:pt idx="1965">
                  <c:v>64.699996999999996</c:v>
                </c:pt>
                <c:pt idx="1966">
                  <c:v>64.5</c:v>
                </c:pt>
                <c:pt idx="1967">
                  <c:v>65.550003000000004</c:v>
                </c:pt>
                <c:pt idx="1968">
                  <c:v>64.599997999999999</c:v>
                </c:pt>
                <c:pt idx="1969">
                  <c:v>64.660004000000001</c:v>
                </c:pt>
                <c:pt idx="1970">
                  <c:v>64.980002999999996</c:v>
                </c:pt>
                <c:pt idx="1971">
                  <c:v>62.27</c:v>
                </c:pt>
                <c:pt idx="1972">
                  <c:v>62.459999000000003</c:v>
                </c:pt>
                <c:pt idx="1973">
                  <c:v>61.560001</c:v>
                </c:pt>
                <c:pt idx="1974">
                  <c:v>59.66</c:v>
                </c:pt>
                <c:pt idx="1975">
                  <c:v>60.189999</c:v>
                </c:pt>
                <c:pt idx="1976">
                  <c:v>61.84</c:v>
                </c:pt>
                <c:pt idx="1977">
                  <c:v>62.290000999999997</c:v>
                </c:pt>
                <c:pt idx="1978">
                  <c:v>62.470001000000003</c:v>
                </c:pt>
                <c:pt idx="1979">
                  <c:v>60.950001</c:v>
                </c:pt>
                <c:pt idx="1980">
                  <c:v>62.779998999999997</c:v>
                </c:pt>
                <c:pt idx="1981">
                  <c:v>64.25</c:v>
                </c:pt>
                <c:pt idx="1982">
                  <c:v>66.690002000000007</c:v>
                </c:pt>
                <c:pt idx="1983">
                  <c:v>67.220000999999996</c:v>
                </c:pt>
                <c:pt idx="1984">
                  <c:v>65.370002999999997</c:v>
                </c:pt>
                <c:pt idx="1985">
                  <c:v>62.450001</c:v>
                </c:pt>
                <c:pt idx="1986">
                  <c:v>60.07</c:v>
                </c:pt>
                <c:pt idx="1987">
                  <c:v>60.389999000000003</c:v>
                </c:pt>
                <c:pt idx="1988">
                  <c:v>61.98</c:v>
                </c:pt>
                <c:pt idx="1989">
                  <c:v>58.389999000000003</c:v>
                </c:pt>
                <c:pt idx="1990">
                  <c:v>59.860000999999997</c:v>
                </c:pt>
                <c:pt idx="1991">
                  <c:v>61.290000999999997</c:v>
                </c:pt>
                <c:pt idx="1992">
                  <c:v>63.970001000000003</c:v>
                </c:pt>
                <c:pt idx="1993">
                  <c:v>63.68</c:v>
                </c:pt>
                <c:pt idx="1994">
                  <c:v>62.099997999999999</c:v>
                </c:pt>
                <c:pt idx="1995">
                  <c:v>61.450001</c:v>
                </c:pt>
                <c:pt idx="1996">
                  <c:v>62.200001</c:v>
                </c:pt>
                <c:pt idx="1997">
                  <c:v>63.169998</c:v>
                </c:pt>
                <c:pt idx="1998">
                  <c:v>62.77</c:v>
                </c:pt>
                <c:pt idx="1999">
                  <c:v>64.839995999999999</c:v>
                </c:pt>
                <c:pt idx="2000">
                  <c:v>66.110000999999997</c:v>
                </c:pt>
                <c:pt idx="2001">
                  <c:v>65.800003000000004</c:v>
                </c:pt>
                <c:pt idx="2002">
                  <c:v>65.400002000000001</c:v>
                </c:pt>
                <c:pt idx="2003">
                  <c:v>62.240001999999997</c:v>
                </c:pt>
                <c:pt idx="2004">
                  <c:v>62.110000999999997</c:v>
                </c:pt>
                <c:pt idx="2005">
                  <c:v>61.43</c:v>
                </c:pt>
                <c:pt idx="2006">
                  <c:v>54.810001</c:v>
                </c:pt>
                <c:pt idx="2007">
                  <c:v>54.290000999999997</c:v>
                </c:pt>
                <c:pt idx="2008">
                  <c:v>53.540000999999997</c:v>
                </c:pt>
                <c:pt idx="2009">
                  <c:v>55.110000999999997</c:v>
                </c:pt>
                <c:pt idx="2010">
                  <c:v>53.990001999999997</c:v>
                </c:pt>
                <c:pt idx="2011">
                  <c:v>54.529998999999997</c:v>
                </c:pt>
                <c:pt idx="2012">
                  <c:v>53.68</c:v>
                </c:pt>
                <c:pt idx="2013">
                  <c:v>53.150002000000001</c:v>
                </c:pt>
                <c:pt idx="2014">
                  <c:v>54.080002</c:v>
                </c:pt>
                <c:pt idx="2015">
                  <c:v>53.700001</c:v>
                </c:pt>
                <c:pt idx="2016">
                  <c:v>52.330002</c:v>
                </c:pt>
                <c:pt idx="2017">
                  <c:v>51.98</c:v>
                </c:pt>
                <c:pt idx="2018">
                  <c:v>52.25</c:v>
                </c:pt>
                <c:pt idx="2019">
                  <c:v>52.950001</c:v>
                </c:pt>
                <c:pt idx="2020">
                  <c:v>52.110000999999997</c:v>
                </c:pt>
                <c:pt idx="2021">
                  <c:v>50.610000999999997</c:v>
                </c:pt>
                <c:pt idx="2022">
                  <c:v>48.599997999999999</c:v>
                </c:pt>
                <c:pt idx="2023">
                  <c:v>48.400002000000001</c:v>
                </c:pt>
                <c:pt idx="2024">
                  <c:v>47.310001</c:v>
                </c:pt>
                <c:pt idx="2025">
                  <c:v>47.139999000000003</c:v>
                </c:pt>
                <c:pt idx="2026">
                  <c:v>47.52</c:v>
                </c:pt>
                <c:pt idx="2027">
                  <c:v>47.07</c:v>
                </c:pt>
                <c:pt idx="2028">
                  <c:v>45.779998999999997</c:v>
                </c:pt>
                <c:pt idx="2029">
                  <c:v>43.939999</c:v>
                </c:pt>
                <c:pt idx="2030">
                  <c:v>42.82</c:v>
                </c:pt>
                <c:pt idx="2031">
                  <c:v>42.650002000000001</c:v>
                </c:pt>
                <c:pt idx="2032">
                  <c:v>42.07</c:v>
                </c:pt>
                <c:pt idx="2033">
                  <c:v>44.470001000000003</c:v>
                </c:pt>
                <c:pt idx="2034">
                  <c:v>44.459999000000003</c:v>
                </c:pt>
                <c:pt idx="2035">
                  <c:v>45.720001000000003</c:v>
                </c:pt>
                <c:pt idx="2036">
                  <c:v>46.459999000000003</c:v>
                </c:pt>
                <c:pt idx="2037">
                  <c:v>45.560001</c:v>
                </c:pt>
                <c:pt idx="2038">
                  <c:v>44.599997999999999</c:v>
                </c:pt>
                <c:pt idx="2039">
                  <c:v>44.349997999999999</c:v>
                </c:pt>
                <c:pt idx="2040">
                  <c:v>44.07</c:v>
                </c:pt>
                <c:pt idx="2041">
                  <c:v>43.130001</c:v>
                </c:pt>
                <c:pt idx="2042">
                  <c:v>43.07</c:v>
                </c:pt>
                <c:pt idx="2043">
                  <c:v>42.98</c:v>
                </c:pt>
                <c:pt idx="2044">
                  <c:v>44.360000999999997</c:v>
                </c:pt>
                <c:pt idx="2045">
                  <c:v>43.900002000000001</c:v>
                </c:pt>
                <c:pt idx="2046">
                  <c:v>44.16</c:v>
                </c:pt>
                <c:pt idx="2047">
                  <c:v>44.330002</c:v>
                </c:pt>
                <c:pt idx="2048">
                  <c:v>43.43</c:v>
                </c:pt>
                <c:pt idx="2049">
                  <c:v>42.759998000000003</c:v>
                </c:pt>
                <c:pt idx="2050">
                  <c:v>44.459999000000003</c:v>
                </c:pt>
                <c:pt idx="2051">
                  <c:v>43.220001000000003</c:v>
                </c:pt>
                <c:pt idx="2052">
                  <c:v>42.66</c:v>
                </c:pt>
                <c:pt idx="2053">
                  <c:v>40.849997999999999</c:v>
                </c:pt>
                <c:pt idx="2054">
                  <c:v>39.5</c:v>
                </c:pt>
                <c:pt idx="2055">
                  <c:v>39.590000000000003</c:v>
                </c:pt>
                <c:pt idx="2056">
                  <c:v>39.669998</c:v>
                </c:pt>
                <c:pt idx="2057">
                  <c:v>39.970001000000003</c:v>
                </c:pt>
                <c:pt idx="2058">
                  <c:v>40.659999999999997</c:v>
                </c:pt>
                <c:pt idx="2059">
                  <c:v>40.25</c:v>
                </c:pt>
                <c:pt idx="2060">
                  <c:v>38.700001</c:v>
                </c:pt>
                <c:pt idx="2061">
                  <c:v>38.439999</c:v>
                </c:pt>
                <c:pt idx="2062">
                  <c:v>37.299999</c:v>
                </c:pt>
                <c:pt idx="2063">
                  <c:v>37.349997999999999</c:v>
                </c:pt>
                <c:pt idx="2064">
                  <c:v>37.279998999999997</c:v>
                </c:pt>
                <c:pt idx="2065">
                  <c:v>34.82</c:v>
                </c:pt>
                <c:pt idx="2066">
                  <c:v>35.060001</c:v>
                </c:pt>
                <c:pt idx="2067">
                  <c:v>34.169998</c:v>
                </c:pt>
                <c:pt idx="2068">
                  <c:v>33.619999</c:v>
                </c:pt>
                <c:pt idx="2069">
                  <c:v>33.840000000000003</c:v>
                </c:pt>
                <c:pt idx="2070">
                  <c:v>35.270000000000003</c:v>
                </c:pt>
                <c:pt idx="2071">
                  <c:v>37.509998000000003</c:v>
                </c:pt>
                <c:pt idx="2072">
                  <c:v>38.119999</c:v>
                </c:pt>
                <c:pt idx="2073">
                  <c:v>36.509998000000003</c:v>
                </c:pt>
                <c:pt idx="2074">
                  <c:v>34.479999999999997</c:v>
                </c:pt>
                <c:pt idx="2075">
                  <c:v>36.939999</c:v>
                </c:pt>
                <c:pt idx="2076">
                  <c:v>36.040000999999997</c:v>
                </c:pt>
                <c:pt idx="2077">
                  <c:v>35.979999999999997</c:v>
                </c:pt>
                <c:pt idx="2078">
                  <c:v>37.830002</c:v>
                </c:pt>
                <c:pt idx="2079">
                  <c:v>37.080002</c:v>
                </c:pt>
                <c:pt idx="2080">
                  <c:v>35.840000000000003</c:v>
                </c:pt>
                <c:pt idx="2081">
                  <c:v>35.689999</c:v>
                </c:pt>
                <c:pt idx="2082">
                  <c:v>36.979999999999997</c:v>
                </c:pt>
                <c:pt idx="2083">
                  <c:v>36.240001999999997</c:v>
                </c:pt>
                <c:pt idx="2084">
                  <c:v>35.43</c:v>
                </c:pt>
                <c:pt idx="2085">
                  <c:v>34.32</c:v>
                </c:pt>
                <c:pt idx="2086">
                  <c:v>32.93</c:v>
                </c:pt>
                <c:pt idx="2087">
                  <c:v>32.759998000000003</c:v>
                </c:pt>
                <c:pt idx="2088">
                  <c:v>34.979999999999997</c:v>
                </c:pt>
                <c:pt idx="2089">
                  <c:v>35.290000999999997</c:v>
                </c:pt>
                <c:pt idx="2090">
                  <c:v>35.549999</c:v>
                </c:pt>
                <c:pt idx="2091">
                  <c:v>35.560001</c:v>
                </c:pt>
                <c:pt idx="2092">
                  <c:v>34.619999</c:v>
                </c:pt>
                <c:pt idx="2093">
                  <c:v>33.490001999999997</c:v>
                </c:pt>
                <c:pt idx="2094">
                  <c:v>33.389999000000003</c:v>
                </c:pt>
                <c:pt idx="2095">
                  <c:v>32.419998</c:v>
                </c:pt>
                <c:pt idx="2096">
                  <c:v>32.68</c:v>
                </c:pt>
                <c:pt idx="2097">
                  <c:v>34.369999</c:v>
                </c:pt>
                <c:pt idx="2098">
                  <c:v>34.119999</c:v>
                </c:pt>
                <c:pt idx="2099">
                  <c:v>33</c:v>
                </c:pt>
                <c:pt idx="2100">
                  <c:v>33.029998999999997</c:v>
                </c:pt>
                <c:pt idx="2101">
                  <c:v>33.970001000000003</c:v>
                </c:pt>
                <c:pt idx="2102">
                  <c:v>35.369999</c:v>
                </c:pt>
                <c:pt idx="2103">
                  <c:v>37.299999</c:v>
                </c:pt>
                <c:pt idx="2104">
                  <c:v>37.770000000000003</c:v>
                </c:pt>
                <c:pt idx="2105">
                  <c:v>37.439999</c:v>
                </c:pt>
                <c:pt idx="2106">
                  <c:v>38.43</c:v>
                </c:pt>
                <c:pt idx="2107">
                  <c:v>38</c:v>
                </c:pt>
                <c:pt idx="2108">
                  <c:v>38.82</c:v>
                </c:pt>
                <c:pt idx="2109">
                  <c:v>38.599997999999999</c:v>
                </c:pt>
                <c:pt idx="2110">
                  <c:v>39.119999</c:v>
                </c:pt>
                <c:pt idx="2111">
                  <c:v>40.689999</c:v>
                </c:pt>
                <c:pt idx="2112">
                  <c:v>39</c:v>
                </c:pt>
                <c:pt idx="2113">
                  <c:v>38.689999</c:v>
                </c:pt>
                <c:pt idx="2114">
                  <c:v>39.310001</c:v>
                </c:pt>
                <c:pt idx="2115">
                  <c:v>49.970001000000003</c:v>
                </c:pt>
                <c:pt idx="2116">
                  <c:v>50.98</c:v>
                </c:pt>
                <c:pt idx="2117">
                  <c:v>50.77</c:v>
                </c:pt>
                <c:pt idx="2118">
                  <c:v>48.029998999999997</c:v>
                </c:pt>
                <c:pt idx="2119">
                  <c:v>46.23</c:v>
                </c:pt>
                <c:pt idx="2120">
                  <c:v>47.009998000000003</c:v>
                </c:pt>
                <c:pt idx="2121">
                  <c:v>44.48</c:v>
                </c:pt>
                <c:pt idx="2122">
                  <c:v>45.849997999999999</c:v>
                </c:pt>
                <c:pt idx="2123">
                  <c:v>45.080002</c:v>
                </c:pt>
                <c:pt idx="2124">
                  <c:v>48.450001</c:v>
                </c:pt>
                <c:pt idx="2125">
                  <c:v>46.16</c:v>
                </c:pt>
                <c:pt idx="2126">
                  <c:v>46.720001000000003</c:v>
                </c:pt>
                <c:pt idx="2127">
                  <c:v>47.080002</c:v>
                </c:pt>
                <c:pt idx="2128">
                  <c:v>48.93</c:v>
                </c:pt>
                <c:pt idx="2129">
                  <c:v>51.700001</c:v>
                </c:pt>
                <c:pt idx="2130">
                  <c:v>49.68</c:v>
                </c:pt>
                <c:pt idx="2131">
                  <c:v>48.639999000000003</c:v>
                </c:pt>
                <c:pt idx="2132">
                  <c:v>49.110000999999997</c:v>
                </c:pt>
                <c:pt idx="2133">
                  <c:v>49.02</c:v>
                </c:pt>
                <c:pt idx="2134">
                  <c:v>49.139999000000003</c:v>
                </c:pt>
                <c:pt idx="2135">
                  <c:v>48.869999</c:v>
                </c:pt>
                <c:pt idx="2136">
                  <c:v>49.060001</c:v>
                </c:pt>
                <c:pt idx="2137">
                  <c:v>50.360000999999997</c:v>
                </c:pt>
                <c:pt idx="2138">
                  <c:v>49.799999</c:v>
                </c:pt>
                <c:pt idx="2139">
                  <c:v>47.959999000000003</c:v>
                </c:pt>
                <c:pt idx="2140">
                  <c:v>47.259998000000003</c:v>
                </c:pt>
                <c:pt idx="2141">
                  <c:v>46.09</c:v>
                </c:pt>
                <c:pt idx="2142">
                  <c:v>45.080002</c:v>
                </c:pt>
                <c:pt idx="2143">
                  <c:v>40.720001000000003</c:v>
                </c:pt>
                <c:pt idx="2144">
                  <c:v>37.389999000000003</c:v>
                </c:pt>
                <c:pt idx="2145">
                  <c:v>38.32</c:v>
                </c:pt>
                <c:pt idx="2146">
                  <c:v>36.849997999999999</c:v>
                </c:pt>
                <c:pt idx="2147">
                  <c:v>37.290000999999997</c:v>
                </c:pt>
                <c:pt idx="2148">
                  <c:v>38.290000999999997</c:v>
                </c:pt>
                <c:pt idx="2149">
                  <c:v>37.860000999999997</c:v>
                </c:pt>
                <c:pt idx="2150">
                  <c:v>35.759998000000003</c:v>
                </c:pt>
                <c:pt idx="2151">
                  <c:v>37.159999999999997</c:v>
                </c:pt>
                <c:pt idx="2152">
                  <c:v>39.520000000000003</c:v>
                </c:pt>
                <c:pt idx="2153">
                  <c:v>40.169998</c:v>
                </c:pt>
                <c:pt idx="2154">
                  <c:v>39.599997999999999</c:v>
                </c:pt>
                <c:pt idx="2155">
                  <c:v>39.299999</c:v>
                </c:pt>
                <c:pt idx="2156">
                  <c:v>39.909999999999997</c:v>
                </c:pt>
                <c:pt idx="2157">
                  <c:v>40.159999999999997</c:v>
                </c:pt>
                <c:pt idx="2158">
                  <c:v>39.560001</c:v>
                </c:pt>
                <c:pt idx="2159">
                  <c:v>40.130001</c:v>
                </c:pt>
                <c:pt idx="2160">
                  <c:v>40.439999</c:v>
                </c:pt>
                <c:pt idx="2161">
                  <c:v>39.529998999999997</c:v>
                </c:pt>
                <c:pt idx="2162">
                  <c:v>38.979999999999997</c:v>
                </c:pt>
                <c:pt idx="2163">
                  <c:v>37.029998999999997</c:v>
                </c:pt>
                <c:pt idx="2164">
                  <c:v>37.220001000000003</c:v>
                </c:pt>
                <c:pt idx="2165">
                  <c:v>37.990001999999997</c:v>
                </c:pt>
                <c:pt idx="2166">
                  <c:v>37.360000999999997</c:v>
                </c:pt>
                <c:pt idx="2167">
                  <c:v>37.779998999999997</c:v>
                </c:pt>
                <c:pt idx="2168">
                  <c:v>38.909999999999997</c:v>
                </c:pt>
                <c:pt idx="2169">
                  <c:v>38.529998999999997</c:v>
                </c:pt>
                <c:pt idx="2170">
                  <c:v>38.68</c:v>
                </c:pt>
                <c:pt idx="2171">
                  <c:v>39.409999999999997</c:v>
                </c:pt>
                <c:pt idx="2172">
                  <c:v>39.189999</c:v>
                </c:pt>
                <c:pt idx="2173">
                  <c:v>38.790000999999997</c:v>
                </c:pt>
                <c:pt idx="2174">
                  <c:v>37.799999</c:v>
                </c:pt>
                <c:pt idx="2175">
                  <c:v>37.389999000000003</c:v>
                </c:pt>
                <c:pt idx="2176">
                  <c:v>38.229999999999997</c:v>
                </c:pt>
                <c:pt idx="2177">
                  <c:v>38.380001</c:v>
                </c:pt>
                <c:pt idx="2178">
                  <c:v>38.209999000000003</c:v>
                </c:pt>
                <c:pt idx="2179">
                  <c:v>38.790000999999997</c:v>
                </c:pt>
                <c:pt idx="2180">
                  <c:v>36.810001</c:v>
                </c:pt>
                <c:pt idx="2181">
                  <c:v>32.650002000000001</c:v>
                </c:pt>
              </c:numCache>
            </c:numRef>
          </c:val>
          <c:smooth val="0"/>
          <c:extLst>
            <c:ext xmlns:c16="http://schemas.microsoft.com/office/drawing/2014/chart" uri="{C3380CC4-5D6E-409C-BE32-E72D297353CC}">
              <c16:uniqueId val="{00000001-BE37-4855-B6FC-34D8B592BCD9}"/>
            </c:ext>
          </c:extLst>
        </c:ser>
        <c:dLbls>
          <c:showLegendKey val="0"/>
          <c:showVal val="0"/>
          <c:showCatName val="0"/>
          <c:showSerName val="0"/>
          <c:showPercent val="0"/>
          <c:showBubbleSize val="0"/>
        </c:dLbls>
        <c:marker val="1"/>
        <c:smooth val="0"/>
        <c:axId val="555350728"/>
        <c:axId val="555350400"/>
      </c:lineChart>
      <c:dateAx>
        <c:axId val="925968536"/>
        <c:scaling>
          <c:orientation val="minMax"/>
        </c:scaling>
        <c:delete val="0"/>
        <c:axPos val="b"/>
        <c:numFmt formatCode="m/d/yyyy" sourceLinked="1"/>
        <c:majorTickMark val="out"/>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cap="none" spc="0" normalizeH="0" baseline="0">
                <a:solidFill>
                  <a:schemeClr val="dk1">
                    <a:lumMod val="65000"/>
                    <a:lumOff val="35000"/>
                  </a:schemeClr>
                </a:solidFill>
                <a:latin typeface="+mn-lt"/>
                <a:ea typeface="+mn-ea"/>
                <a:cs typeface="+mn-cs"/>
              </a:defRPr>
            </a:pPr>
            <a:endParaRPr lang="en-US"/>
          </a:p>
        </c:txPr>
        <c:crossAx val="925963944"/>
        <c:crosses val="autoZero"/>
        <c:auto val="1"/>
        <c:lblOffset val="100"/>
        <c:baseTimeUnit val="days"/>
      </c:dateAx>
      <c:valAx>
        <c:axId val="925963944"/>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925968536"/>
        <c:crosses val="autoZero"/>
        <c:crossBetween val="between"/>
      </c:valAx>
      <c:valAx>
        <c:axId val="555350400"/>
        <c:scaling>
          <c:orientation val="minMax"/>
        </c:scaling>
        <c:delete val="0"/>
        <c:axPos val="r"/>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555350728"/>
        <c:crosses val="max"/>
        <c:crossBetween val="between"/>
      </c:valAx>
      <c:dateAx>
        <c:axId val="555350728"/>
        <c:scaling>
          <c:orientation val="minMax"/>
        </c:scaling>
        <c:delete val="1"/>
        <c:axPos val="b"/>
        <c:numFmt formatCode="m/d/yyyy" sourceLinked="1"/>
        <c:majorTickMark val="out"/>
        <c:minorTickMark val="none"/>
        <c:tickLblPos val="nextTo"/>
        <c:crossAx val="555350400"/>
        <c:crosses val="autoZero"/>
        <c:auto val="1"/>
        <c:lblOffset val="100"/>
        <c:baseTimeUnit val="days"/>
      </c:date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1">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2181CD-9DBF-4A89-8799-F8D871A9A0C7}" type="doc">
      <dgm:prSet loTypeId="urn:microsoft.com/office/officeart/2016/7/layout/HorizontalActionList" loCatId="List" qsTypeId="urn:microsoft.com/office/officeart/2005/8/quickstyle/simple2" qsCatId="simple" csTypeId="urn:microsoft.com/office/officeart/2005/8/colors/accent1_2" csCatId="accent1" phldr="1"/>
      <dgm:spPr/>
      <dgm:t>
        <a:bodyPr/>
        <a:lstStyle/>
        <a:p>
          <a:endParaRPr lang="en-US"/>
        </a:p>
      </dgm:t>
    </dgm:pt>
    <dgm:pt modelId="{9F5AA28A-5C4D-4BE6-9252-F429F6E9A53E}">
      <dgm:prSet/>
      <dgm:spPr/>
      <dgm:t>
        <a:bodyPr/>
        <a:lstStyle/>
        <a:p>
          <a:r>
            <a:rPr lang="en-US"/>
            <a:t>Retrieve</a:t>
          </a:r>
        </a:p>
      </dgm:t>
    </dgm:pt>
    <dgm:pt modelId="{C4FD8328-C8FC-45C7-A507-87C32454FB6A}" type="parTrans" cxnId="{5A82AB2E-4808-4B50-B287-A32507045616}">
      <dgm:prSet/>
      <dgm:spPr/>
      <dgm:t>
        <a:bodyPr/>
        <a:lstStyle/>
        <a:p>
          <a:endParaRPr lang="en-US"/>
        </a:p>
      </dgm:t>
    </dgm:pt>
    <dgm:pt modelId="{C3768B12-9825-4C21-8EC4-E1477A87FE6A}" type="sibTrans" cxnId="{5A82AB2E-4808-4B50-B287-A32507045616}">
      <dgm:prSet/>
      <dgm:spPr/>
      <dgm:t>
        <a:bodyPr/>
        <a:lstStyle/>
        <a:p>
          <a:endParaRPr lang="en-US"/>
        </a:p>
      </dgm:t>
    </dgm:pt>
    <dgm:pt modelId="{D473E1DC-B2C7-49CC-A967-F58DBF031AAE}">
      <dgm:prSet/>
      <dgm:spPr/>
      <dgm:t>
        <a:bodyPr/>
        <a:lstStyle/>
        <a:p>
          <a:r>
            <a:rPr lang="en-US"/>
            <a:t>Retrieve tweet data and stock data.</a:t>
          </a:r>
        </a:p>
      </dgm:t>
    </dgm:pt>
    <dgm:pt modelId="{3279F3FB-8260-4293-B945-8A2FC6834FD4}" type="parTrans" cxnId="{B8379A06-A021-420D-805F-EA613D957004}">
      <dgm:prSet/>
      <dgm:spPr/>
      <dgm:t>
        <a:bodyPr/>
        <a:lstStyle/>
        <a:p>
          <a:endParaRPr lang="en-US"/>
        </a:p>
      </dgm:t>
    </dgm:pt>
    <dgm:pt modelId="{B352D9D5-FA28-4779-9BCA-14BED091A6BB}" type="sibTrans" cxnId="{B8379A06-A021-420D-805F-EA613D957004}">
      <dgm:prSet/>
      <dgm:spPr/>
      <dgm:t>
        <a:bodyPr/>
        <a:lstStyle/>
        <a:p>
          <a:endParaRPr lang="en-US"/>
        </a:p>
      </dgm:t>
    </dgm:pt>
    <dgm:pt modelId="{B51A47BD-2D41-46E5-9DE5-E1E2EB11462C}">
      <dgm:prSet/>
      <dgm:spPr/>
      <dgm:t>
        <a:bodyPr/>
        <a:lstStyle/>
        <a:p>
          <a:r>
            <a:rPr lang="en-US"/>
            <a:t>Display</a:t>
          </a:r>
        </a:p>
      </dgm:t>
    </dgm:pt>
    <dgm:pt modelId="{49B5E727-927F-4C67-8ACF-CDBA6073641F}" type="parTrans" cxnId="{7BC684AB-3004-4FBA-A587-A53231396508}">
      <dgm:prSet/>
      <dgm:spPr/>
      <dgm:t>
        <a:bodyPr/>
        <a:lstStyle/>
        <a:p>
          <a:endParaRPr lang="en-US"/>
        </a:p>
      </dgm:t>
    </dgm:pt>
    <dgm:pt modelId="{33CCFF5A-7CBA-47FD-8C54-F01930E01361}" type="sibTrans" cxnId="{7BC684AB-3004-4FBA-A587-A53231396508}">
      <dgm:prSet/>
      <dgm:spPr/>
      <dgm:t>
        <a:bodyPr/>
        <a:lstStyle/>
        <a:p>
          <a:endParaRPr lang="en-US"/>
        </a:p>
      </dgm:t>
    </dgm:pt>
    <dgm:pt modelId="{885A5380-DEB9-4776-9F97-F99C0AEB184E}">
      <dgm:prSet/>
      <dgm:spPr/>
      <dgm:t>
        <a:bodyPr/>
        <a:lstStyle/>
        <a:p>
          <a:r>
            <a:rPr lang="en-US"/>
            <a:t>Display trends, predict stock and crypto price based on yahoo financial data.</a:t>
          </a:r>
        </a:p>
      </dgm:t>
    </dgm:pt>
    <dgm:pt modelId="{11F3E8CB-1F2D-4645-A11F-70F4CC8A77CF}" type="parTrans" cxnId="{4D2EDD4B-B8DD-4413-BD71-F4139AC4177A}">
      <dgm:prSet/>
      <dgm:spPr/>
      <dgm:t>
        <a:bodyPr/>
        <a:lstStyle/>
        <a:p>
          <a:endParaRPr lang="en-US"/>
        </a:p>
      </dgm:t>
    </dgm:pt>
    <dgm:pt modelId="{5DF9F2AF-580A-44FC-BE32-89009EDF91E3}" type="sibTrans" cxnId="{4D2EDD4B-B8DD-4413-BD71-F4139AC4177A}">
      <dgm:prSet/>
      <dgm:spPr/>
      <dgm:t>
        <a:bodyPr/>
        <a:lstStyle/>
        <a:p>
          <a:endParaRPr lang="en-US"/>
        </a:p>
      </dgm:t>
    </dgm:pt>
    <dgm:pt modelId="{940795C3-4F71-4D29-9D3F-E82553142F85}">
      <dgm:prSet/>
      <dgm:spPr/>
      <dgm:t>
        <a:bodyPr/>
        <a:lstStyle/>
        <a:p>
          <a:r>
            <a:rPr lang="en-US"/>
            <a:t>Preprocess</a:t>
          </a:r>
        </a:p>
      </dgm:t>
    </dgm:pt>
    <dgm:pt modelId="{0A65CC0A-F36E-4469-B63C-706D5DFBFCD2}" type="parTrans" cxnId="{0EB1164B-3639-4EED-930E-5C31557522B4}">
      <dgm:prSet/>
      <dgm:spPr/>
      <dgm:t>
        <a:bodyPr/>
        <a:lstStyle/>
        <a:p>
          <a:endParaRPr lang="en-US"/>
        </a:p>
      </dgm:t>
    </dgm:pt>
    <dgm:pt modelId="{04CB5D2F-9B69-41E2-95DD-7B16D0547DEF}" type="sibTrans" cxnId="{0EB1164B-3639-4EED-930E-5C31557522B4}">
      <dgm:prSet/>
      <dgm:spPr/>
      <dgm:t>
        <a:bodyPr/>
        <a:lstStyle/>
        <a:p>
          <a:endParaRPr lang="en-US"/>
        </a:p>
      </dgm:t>
    </dgm:pt>
    <dgm:pt modelId="{DD9328C3-FE37-42F3-82A9-41F978718D5B}">
      <dgm:prSet/>
      <dgm:spPr/>
      <dgm:t>
        <a:bodyPr/>
        <a:lstStyle/>
        <a:p>
          <a:r>
            <a:rPr lang="en-US"/>
            <a:t>Preprocess data dumps to clean. Store data in postgres database.</a:t>
          </a:r>
        </a:p>
      </dgm:t>
    </dgm:pt>
    <dgm:pt modelId="{280ED80F-0CD2-4611-88D6-6397835541F8}" type="parTrans" cxnId="{57470E93-B278-41EB-B9DC-A66F55B72586}">
      <dgm:prSet/>
      <dgm:spPr/>
      <dgm:t>
        <a:bodyPr/>
        <a:lstStyle/>
        <a:p>
          <a:endParaRPr lang="en-US"/>
        </a:p>
      </dgm:t>
    </dgm:pt>
    <dgm:pt modelId="{B1B1E147-C3FB-4F35-83BF-C1E610C835D9}" type="sibTrans" cxnId="{57470E93-B278-41EB-B9DC-A66F55B72586}">
      <dgm:prSet/>
      <dgm:spPr/>
      <dgm:t>
        <a:bodyPr/>
        <a:lstStyle/>
        <a:p>
          <a:endParaRPr lang="en-US"/>
        </a:p>
      </dgm:t>
    </dgm:pt>
    <dgm:pt modelId="{3911D4FA-97B9-4000-8274-1DFDB9E7AB50}">
      <dgm:prSet/>
      <dgm:spPr/>
      <dgm:t>
        <a:bodyPr/>
        <a:lstStyle/>
        <a:p>
          <a:r>
            <a:rPr lang="en-US" dirty="0"/>
            <a:t>Run</a:t>
          </a:r>
        </a:p>
      </dgm:t>
    </dgm:pt>
    <dgm:pt modelId="{C28EFA5F-CC77-4FF3-89C9-C3A43F3C9454}" type="parTrans" cxnId="{C5FBCEEC-F992-4C7D-948B-16133F08D2D5}">
      <dgm:prSet/>
      <dgm:spPr/>
      <dgm:t>
        <a:bodyPr/>
        <a:lstStyle/>
        <a:p>
          <a:endParaRPr lang="en-US"/>
        </a:p>
      </dgm:t>
    </dgm:pt>
    <dgm:pt modelId="{41797243-EF76-4647-A1B9-F68D32678C88}" type="sibTrans" cxnId="{C5FBCEEC-F992-4C7D-948B-16133F08D2D5}">
      <dgm:prSet/>
      <dgm:spPr/>
      <dgm:t>
        <a:bodyPr/>
        <a:lstStyle/>
        <a:p>
          <a:endParaRPr lang="en-US"/>
        </a:p>
      </dgm:t>
    </dgm:pt>
    <dgm:pt modelId="{71889D88-4CB3-44F8-81CA-77361844B142}">
      <dgm:prSet/>
      <dgm:spPr/>
      <dgm:t>
        <a:bodyPr/>
        <a:lstStyle/>
        <a:p>
          <a:r>
            <a:rPr lang="en-US"/>
            <a:t>Use sentiment analysis on tweets as positive, negative, or neutral.</a:t>
          </a:r>
        </a:p>
      </dgm:t>
    </dgm:pt>
    <dgm:pt modelId="{38C4B315-3F49-48EC-A2DF-2BF48B93AFCD}" type="parTrans" cxnId="{6A28A369-334C-4755-B828-4A2ED2CA3F1A}">
      <dgm:prSet/>
      <dgm:spPr/>
      <dgm:t>
        <a:bodyPr/>
        <a:lstStyle/>
        <a:p>
          <a:endParaRPr lang="en-US"/>
        </a:p>
      </dgm:t>
    </dgm:pt>
    <dgm:pt modelId="{433CA89C-8C61-4ACB-B22E-17A5A3BA1B88}" type="sibTrans" cxnId="{6A28A369-334C-4755-B828-4A2ED2CA3F1A}">
      <dgm:prSet/>
      <dgm:spPr/>
      <dgm:t>
        <a:bodyPr/>
        <a:lstStyle/>
        <a:p>
          <a:endParaRPr lang="en-US"/>
        </a:p>
      </dgm:t>
    </dgm:pt>
    <dgm:pt modelId="{16873C61-EA9F-4A83-AF4E-F81AB5FA4C9F}">
      <dgm:prSet/>
      <dgm:spPr/>
      <dgm:t>
        <a:bodyPr/>
        <a:lstStyle/>
        <a:p>
          <a:r>
            <a:rPr lang="en-US" dirty="0"/>
            <a:t>Build</a:t>
          </a:r>
        </a:p>
      </dgm:t>
    </dgm:pt>
    <dgm:pt modelId="{081D57F1-D7FE-40D4-A2D0-83DFE7F9E7E2}" type="parTrans" cxnId="{27C87759-AE20-490A-A3C1-B1518FDE721B}">
      <dgm:prSet/>
      <dgm:spPr/>
      <dgm:t>
        <a:bodyPr/>
        <a:lstStyle/>
        <a:p>
          <a:endParaRPr lang="en-US"/>
        </a:p>
      </dgm:t>
    </dgm:pt>
    <dgm:pt modelId="{AA935F95-9218-47FB-BC31-7AE0128C4A50}" type="sibTrans" cxnId="{27C87759-AE20-490A-A3C1-B1518FDE721B}">
      <dgm:prSet/>
      <dgm:spPr/>
      <dgm:t>
        <a:bodyPr/>
        <a:lstStyle/>
        <a:p>
          <a:endParaRPr lang="en-US"/>
        </a:p>
      </dgm:t>
    </dgm:pt>
    <dgm:pt modelId="{B49C1908-C122-4AEB-B45E-4AC93930C181}">
      <dgm:prSet/>
      <dgm:spPr/>
      <dgm:t>
        <a:bodyPr/>
        <a:lstStyle/>
        <a:p>
          <a:r>
            <a:rPr lang="en-US"/>
            <a:t>Use sentiment analysis inputs to build model for predicting  impact of tweets on the near future stock price.</a:t>
          </a:r>
        </a:p>
      </dgm:t>
    </dgm:pt>
    <dgm:pt modelId="{DBEA6314-42C2-402F-90F8-3A5FCE7C66B2}" type="parTrans" cxnId="{A28F5315-CF33-4529-BD2A-89A287BF1B63}">
      <dgm:prSet/>
      <dgm:spPr/>
      <dgm:t>
        <a:bodyPr/>
        <a:lstStyle/>
        <a:p>
          <a:endParaRPr lang="en-US"/>
        </a:p>
      </dgm:t>
    </dgm:pt>
    <dgm:pt modelId="{4F6453C3-404B-42A8-920C-CA8B6A8B5E58}" type="sibTrans" cxnId="{A28F5315-CF33-4529-BD2A-89A287BF1B63}">
      <dgm:prSet/>
      <dgm:spPr/>
      <dgm:t>
        <a:bodyPr/>
        <a:lstStyle/>
        <a:p>
          <a:endParaRPr lang="en-US"/>
        </a:p>
      </dgm:t>
    </dgm:pt>
    <dgm:pt modelId="{BE41C7EA-BBEF-41D2-8D7C-478590E15775}" type="pres">
      <dgm:prSet presAssocID="{932181CD-9DBF-4A89-8799-F8D871A9A0C7}" presName="Name0" presStyleCnt="0">
        <dgm:presLayoutVars>
          <dgm:dir/>
          <dgm:animLvl val="lvl"/>
          <dgm:resizeHandles val="exact"/>
        </dgm:presLayoutVars>
      </dgm:prSet>
      <dgm:spPr/>
    </dgm:pt>
    <dgm:pt modelId="{1B805082-396F-4FF8-947F-34E887D29E85}" type="pres">
      <dgm:prSet presAssocID="{9F5AA28A-5C4D-4BE6-9252-F429F6E9A53E}" presName="composite" presStyleCnt="0"/>
      <dgm:spPr/>
    </dgm:pt>
    <dgm:pt modelId="{CC24843D-8CCE-4A55-BB93-33491903F96A}" type="pres">
      <dgm:prSet presAssocID="{9F5AA28A-5C4D-4BE6-9252-F429F6E9A53E}" presName="parTx" presStyleLbl="alignNode1" presStyleIdx="0" presStyleCnt="5">
        <dgm:presLayoutVars>
          <dgm:chMax val="0"/>
          <dgm:chPref val="0"/>
        </dgm:presLayoutVars>
      </dgm:prSet>
      <dgm:spPr/>
    </dgm:pt>
    <dgm:pt modelId="{C4B6AD85-2461-44F9-9A98-01F401BE65A0}" type="pres">
      <dgm:prSet presAssocID="{9F5AA28A-5C4D-4BE6-9252-F429F6E9A53E}" presName="desTx" presStyleLbl="alignAccFollowNode1" presStyleIdx="0" presStyleCnt="5">
        <dgm:presLayoutVars/>
      </dgm:prSet>
      <dgm:spPr/>
    </dgm:pt>
    <dgm:pt modelId="{BF3D2CBD-BDDC-441B-9D41-4BA5EDA8FBD5}" type="pres">
      <dgm:prSet presAssocID="{C3768B12-9825-4C21-8EC4-E1477A87FE6A}" presName="space" presStyleCnt="0"/>
      <dgm:spPr/>
    </dgm:pt>
    <dgm:pt modelId="{C75C6DF9-29EA-4F59-BEB2-1291DAC81061}" type="pres">
      <dgm:prSet presAssocID="{B51A47BD-2D41-46E5-9DE5-E1E2EB11462C}" presName="composite" presStyleCnt="0"/>
      <dgm:spPr/>
    </dgm:pt>
    <dgm:pt modelId="{E2CB81FB-B509-4783-BBDB-9CC981AD3FF5}" type="pres">
      <dgm:prSet presAssocID="{B51A47BD-2D41-46E5-9DE5-E1E2EB11462C}" presName="parTx" presStyleLbl="alignNode1" presStyleIdx="1" presStyleCnt="5">
        <dgm:presLayoutVars>
          <dgm:chMax val="0"/>
          <dgm:chPref val="0"/>
        </dgm:presLayoutVars>
      </dgm:prSet>
      <dgm:spPr/>
    </dgm:pt>
    <dgm:pt modelId="{842BBBD3-5474-4374-BB6A-297F4C1980C3}" type="pres">
      <dgm:prSet presAssocID="{B51A47BD-2D41-46E5-9DE5-E1E2EB11462C}" presName="desTx" presStyleLbl="alignAccFollowNode1" presStyleIdx="1" presStyleCnt="5">
        <dgm:presLayoutVars/>
      </dgm:prSet>
      <dgm:spPr/>
    </dgm:pt>
    <dgm:pt modelId="{BB76F9FA-4A0F-479D-B319-957D7F060031}" type="pres">
      <dgm:prSet presAssocID="{33CCFF5A-7CBA-47FD-8C54-F01930E01361}" presName="space" presStyleCnt="0"/>
      <dgm:spPr/>
    </dgm:pt>
    <dgm:pt modelId="{6B7ECA69-FB2F-4359-9F5F-B3A81648DB20}" type="pres">
      <dgm:prSet presAssocID="{940795C3-4F71-4D29-9D3F-E82553142F85}" presName="composite" presStyleCnt="0"/>
      <dgm:spPr/>
    </dgm:pt>
    <dgm:pt modelId="{8E631950-3967-4D04-AFC8-73239864F2B5}" type="pres">
      <dgm:prSet presAssocID="{940795C3-4F71-4D29-9D3F-E82553142F85}" presName="parTx" presStyleLbl="alignNode1" presStyleIdx="2" presStyleCnt="5">
        <dgm:presLayoutVars>
          <dgm:chMax val="0"/>
          <dgm:chPref val="0"/>
        </dgm:presLayoutVars>
      </dgm:prSet>
      <dgm:spPr/>
    </dgm:pt>
    <dgm:pt modelId="{31C608FB-F32A-448E-981B-9CFA993D52EA}" type="pres">
      <dgm:prSet presAssocID="{940795C3-4F71-4D29-9D3F-E82553142F85}" presName="desTx" presStyleLbl="alignAccFollowNode1" presStyleIdx="2" presStyleCnt="5">
        <dgm:presLayoutVars/>
      </dgm:prSet>
      <dgm:spPr/>
    </dgm:pt>
    <dgm:pt modelId="{9576EF10-472D-4B18-A462-78A366773FDB}" type="pres">
      <dgm:prSet presAssocID="{04CB5D2F-9B69-41E2-95DD-7B16D0547DEF}" presName="space" presStyleCnt="0"/>
      <dgm:spPr/>
    </dgm:pt>
    <dgm:pt modelId="{C70F868B-C91C-4259-B391-8CD8640BED7B}" type="pres">
      <dgm:prSet presAssocID="{3911D4FA-97B9-4000-8274-1DFDB9E7AB50}" presName="composite" presStyleCnt="0"/>
      <dgm:spPr/>
    </dgm:pt>
    <dgm:pt modelId="{BAAEE6D6-8465-4756-B0A7-143C5FAD52E5}" type="pres">
      <dgm:prSet presAssocID="{3911D4FA-97B9-4000-8274-1DFDB9E7AB50}" presName="parTx" presStyleLbl="alignNode1" presStyleIdx="3" presStyleCnt="5">
        <dgm:presLayoutVars>
          <dgm:chMax val="0"/>
          <dgm:chPref val="0"/>
        </dgm:presLayoutVars>
      </dgm:prSet>
      <dgm:spPr/>
    </dgm:pt>
    <dgm:pt modelId="{D45C48A4-9308-4668-B19F-B701990255CF}" type="pres">
      <dgm:prSet presAssocID="{3911D4FA-97B9-4000-8274-1DFDB9E7AB50}" presName="desTx" presStyleLbl="alignAccFollowNode1" presStyleIdx="3" presStyleCnt="5">
        <dgm:presLayoutVars/>
      </dgm:prSet>
      <dgm:spPr/>
    </dgm:pt>
    <dgm:pt modelId="{4F17F273-9B87-4F81-9959-CB8647A2091D}" type="pres">
      <dgm:prSet presAssocID="{41797243-EF76-4647-A1B9-F68D32678C88}" presName="space" presStyleCnt="0"/>
      <dgm:spPr/>
    </dgm:pt>
    <dgm:pt modelId="{85961589-930D-46F5-8543-629E264B4E07}" type="pres">
      <dgm:prSet presAssocID="{16873C61-EA9F-4A83-AF4E-F81AB5FA4C9F}" presName="composite" presStyleCnt="0"/>
      <dgm:spPr/>
    </dgm:pt>
    <dgm:pt modelId="{1EB906E2-2051-4BBE-A946-A8F81E1B8C14}" type="pres">
      <dgm:prSet presAssocID="{16873C61-EA9F-4A83-AF4E-F81AB5FA4C9F}" presName="parTx" presStyleLbl="alignNode1" presStyleIdx="4" presStyleCnt="5">
        <dgm:presLayoutVars>
          <dgm:chMax val="0"/>
          <dgm:chPref val="0"/>
        </dgm:presLayoutVars>
      </dgm:prSet>
      <dgm:spPr/>
    </dgm:pt>
    <dgm:pt modelId="{549763B8-4E7B-4CD2-81C3-44ACAF89E369}" type="pres">
      <dgm:prSet presAssocID="{16873C61-EA9F-4A83-AF4E-F81AB5FA4C9F}" presName="desTx" presStyleLbl="alignAccFollowNode1" presStyleIdx="4" presStyleCnt="5">
        <dgm:presLayoutVars/>
      </dgm:prSet>
      <dgm:spPr/>
    </dgm:pt>
  </dgm:ptLst>
  <dgm:cxnLst>
    <dgm:cxn modelId="{B8379A06-A021-420D-805F-EA613D957004}" srcId="{9F5AA28A-5C4D-4BE6-9252-F429F6E9A53E}" destId="{D473E1DC-B2C7-49CC-A967-F58DBF031AAE}" srcOrd="0" destOrd="0" parTransId="{3279F3FB-8260-4293-B945-8A2FC6834FD4}" sibTransId="{B352D9D5-FA28-4779-9BCA-14BED091A6BB}"/>
    <dgm:cxn modelId="{A28F5315-CF33-4529-BD2A-89A287BF1B63}" srcId="{16873C61-EA9F-4A83-AF4E-F81AB5FA4C9F}" destId="{B49C1908-C122-4AEB-B45E-4AC93930C181}" srcOrd="0" destOrd="0" parTransId="{DBEA6314-42C2-402F-90F8-3A5FCE7C66B2}" sibTransId="{4F6453C3-404B-42A8-920C-CA8B6A8B5E58}"/>
    <dgm:cxn modelId="{0443B120-348C-4DA7-8C20-8C04F2A9A46D}" type="presOf" srcId="{940795C3-4F71-4D29-9D3F-E82553142F85}" destId="{8E631950-3967-4D04-AFC8-73239864F2B5}" srcOrd="0" destOrd="0" presId="urn:microsoft.com/office/officeart/2016/7/layout/HorizontalActionList"/>
    <dgm:cxn modelId="{5A82AB2E-4808-4B50-B287-A32507045616}" srcId="{932181CD-9DBF-4A89-8799-F8D871A9A0C7}" destId="{9F5AA28A-5C4D-4BE6-9252-F429F6E9A53E}" srcOrd="0" destOrd="0" parTransId="{C4FD8328-C8FC-45C7-A507-87C32454FB6A}" sibTransId="{C3768B12-9825-4C21-8EC4-E1477A87FE6A}"/>
    <dgm:cxn modelId="{5AE4F740-27D0-4408-9951-563E972381DE}" type="presOf" srcId="{D473E1DC-B2C7-49CC-A967-F58DBF031AAE}" destId="{C4B6AD85-2461-44F9-9A98-01F401BE65A0}" srcOrd="0" destOrd="0" presId="urn:microsoft.com/office/officeart/2016/7/layout/HorizontalActionList"/>
    <dgm:cxn modelId="{0EB1164B-3639-4EED-930E-5C31557522B4}" srcId="{932181CD-9DBF-4A89-8799-F8D871A9A0C7}" destId="{940795C3-4F71-4D29-9D3F-E82553142F85}" srcOrd="2" destOrd="0" parTransId="{0A65CC0A-F36E-4469-B63C-706D5DFBFCD2}" sibTransId="{04CB5D2F-9B69-41E2-95DD-7B16D0547DEF}"/>
    <dgm:cxn modelId="{4D2EDD4B-B8DD-4413-BD71-F4139AC4177A}" srcId="{B51A47BD-2D41-46E5-9DE5-E1E2EB11462C}" destId="{885A5380-DEB9-4776-9F97-F99C0AEB184E}" srcOrd="0" destOrd="0" parTransId="{11F3E8CB-1F2D-4645-A11F-70F4CC8A77CF}" sibTransId="{5DF9F2AF-580A-44FC-BE32-89009EDF91E3}"/>
    <dgm:cxn modelId="{27C87759-AE20-490A-A3C1-B1518FDE721B}" srcId="{932181CD-9DBF-4A89-8799-F8D871A9A0C7}" destId="{16873C61-EA9F-4A83-AF4E-F81AB5FA4C9F}" srcOrd="4" destOrd="0" parTransId="{081D57F1-D7FE-40D4-A2D0-83DFE7F9E7E2}" sibTransId="{AA935F95-9218-47FB-BC31-7AE0128C4A50}"/>
    <dgm:cxn modelId="{6A28A369-334C-4755-B828-4A2ED2CA3F1A}" srcId="{3911D4FA-97B9-4000-8274-1DFDB9E7AB50}" destId="{71889D88-4CB3-44F8-81CA-77361844B142}" srcOrd="0" destOrd="0" parTransId="{38C4B315-3F49-48EC-A2DF-2BF48B93AFCD}" sibTransId="{433CA89C-8C61-4ACB-B22E-17A5A3BA1B88}"/>
    <dgm:cxn modelId="{0053F66D-27C5-43C3-9FC3-3C6DB5A3D8D7}" type="presOf" srcId="{B51A47BD-2D41-46E5-9DE5-E1E2EB11462C}" destId="{E2CB81FB-B509-4783-BBDB-9CC981AD3FF5}" srcOrd="0" destOrd="0" presId="urn:microsoft.com/office/officeart/2016/7/layout/HorizontalActionList"/>
    <dgm:cxn modelId="{C63EE979-2161-4EA7-B2EC-2F944ADEE3A9}" type="presOf" srcId="{DD9328C3-FE37-42F3-82A9-41F978718D5B}" destId="{31C608FB-F32A-448E-981B-9CFA993D52EA}" srcOrd="0" destOrd="0" presId="urn:microsoft.com/office/officeart/2016/7/layout/HorizontalActionList"/>
    <dgm:cxn modelId="{F4067D86-B9E0-4EB0-B9C6-9D643FEBBC1B}" type="presOf" srcId="{885A5380-DEB9-4776-9F97-F99C0AEB184E}" destId="{842BBBD3-5474-4374-BB6A-297F4C1980C3}" srcOrd="0" destOrd="0" presId="urn:microsoft.com/office/officeart/2016/7/layout/HorizontalActionList"/>
    <dgm:cxn modelId="{57470E93-B278-41EB-B9DC-A66F55B72586}" srcId="{940795C3-4F71-4D29-9D3F-E82553142F85}" destId="{DD9328C3-FE37-42F3-82A9-41F978718D5B}" srcOrd="0" destOrd="0" parTransId="{280ED80F-0CD2-4611-88D6-6397835541F8}" sibTransId="{B1B1E147-C3FB-4F35-83BF-C1E610C835D9}"/>
    <dgm:cxn modelId="{7BC684AB-3004-4FBA-A587-A53231396508}" srcId="{932181CD-9DBF-4A89-8799-F8D871A9A0C7}" destId="{B51A47BD-2D41-46E5-9DE5-E1E2EB11462C}" srcOrd="1" destOrd="0" parTransId="{49B5E727-927F-4C67-8ACF-CDBA6073641F}" sibTransId="{33CCFF5A-7CBA-47FD-8C54-F01930E01361}"/>
    <dgm:cxn modelId="{1A4294AE-D848-45F1-9122-7181E9381383}" type="presOf" srcId="{B49C1908-C122-4AEB-B45E-4AC93930C181}" destId="{549763B8-4E7B-4CD2-81C3-44ACAF89E369}" srcOrd="0" destOrd="0" presId="urn:microsoft.com/office/officeart/2016/7/layout/HorizontalActionList"/>
    <dgm:cxn modelId="{957506C2-6A88-4085-B6BE-0CDEF64802A3}" type="presOf" srcId="{932181CD-9DBF-4A89-8799-F8D871A9A0C7}" destId="{BE41C7EA-BBEF-41D2-8D7C-478590E15775}" srcOrd="0" destOrd="0" presId="urn:microsoft.com/office/officeart/2016/7/layout/HorizontalActionList"/>
    <dgm:cxn modelId="{8661A3CF-0FA0-457D-95F2-CD3F63E49516}" type="presOf" srcId="{9F5AA28A-5C4D-4BE6-9252-F429F6E9A53E}" destId="{CC24843D-8CCE-4A55-BB93-33491903F96A}" srcOrd="0" destOrd="0" presId="urn:microsoft.com/office/officeart/2016/7/layout/HorizontalActionList"/>
    <dgm:cxn modelId="{5E02F5D4-2A0B-47A0-AEBB-A10513182B81}" type="presOf" srcId="{71889D88-4CB3-44F8-81CA-77361844B142}" destId="{D45C48A4-9308-4668-B19F-B701990255CF}" srcOrd="0" destOrd="0" presId="urn:microsoft.com/office/officeart/2016/7/layout/HorizontalActionList"/>
    <dgm:cxn modelId="{05D980DA-C7AD-4E24-9ED6-108B6537B553}" type="presOf" srcId="{16873C61-EA9F-4A83-AF4E-F81AB5FA4C9F}" destId="{1EB906E2-2051-4BBE-A946-A8F81E1B8C14}" srcOrd="0" destOrd="0" presId="urn:microsoft.com/office/officeart/2016/7/layout/HorizontalActionList"/>
    <dgm:cxn modelId="{C5FBCEEC-F992-4C7D-948B-16133F08D2D5}" srcId="{932181CD-9DBF-4A89-8799-F8D871A9A0C7}" destId="{3911D4FA-97B9-4000-8274-1DFDB9E7AB50}" srcOrd="3" destOrd="0" parTransId="{C28EFA5F-CC77-4FF3-89C9-C3A43F3C9454}" sibTransId="{41797243-EF76-4647-A1B9-F68D32678C88}"/>
    <dgm:cxn modelId="{F9C813F8-9799-40AD-83A6-1CA3C5BFC8B6}" type="presOf" srcId="{3911D4FA-97B9-4000-8274-1DFDB9E7AB50}" destId="{BAAEE6D6-8465-4756-B0A7-143C5FAD52E5}" srcOrd="0" destOrd="0" presId="urn:microsoft.com/office/officeart/2016/7/layout/HorizontalActionList"/>
    <dgm:cxn modelId="{F04E42E0-862F-410E-8517-0F2630D33C82}" type="presParOf" srcId="{BE41C7EA-BBEF-41D2-8D7C-478590E15775}" destId="{1B805082-396F-4FF8-947F-34E887D29E85}" srcOrd="0" destOrd="0" presId="urn:microsoft.com/office/officeart/2016/7/layout/HorizontalActionList"/>
    <dgm:cxn modelId="{58CF310B-5131-48A7-A538-FE269000FBF0}" type="presParOf" srcId="{1B805082-396F-4FF8-947F-34E887D29E85}" destId="{CC24843D-8CCE-4A55-BB93-33491903F96A}" srcOrd="0" destOrd="0" presId="urn:microsoft.com/office/officeart/2016/7/layout/HorizontalActionList"/>
    <dgm:cxn modelId="{0E1674B5-3906-482F-B658-EFCC1E3ECFAE}" type="presParOf" srcId="{1B805082-396F-4FF8-947F-34E887D29E85}" destId="{C4B6AD85-2461-44F9-9A98-01F401BE65A0}" srcOrd="1" destOrd="0" presId="urn:microsoft.com/office/officeart/2016/7/layout/HorizontalActionList"/>
    <dgm:cxn modelId="{2CBAC183-D212-4CFC-939E-8DFBA14F4C1F}" type="presParOf" srcId="{BE41C7EA-BBEF-41D2-8D7C-478590E15775}" destId="{BF3D2CBD-BDDC-441B-9D41-4BA5EDA8FBD5}" srcOrd="1" destOrd="0" presId="urn:microsoft.com/office/officeart/2016/7/layout/HorizontalActionList"/>
    <dgm:cxn modelId="{DD6C0F44-F7E6-4F7F-BFB5-643A2B6397B5}" type="presParOf" srcId="{BE41C7EA-BBEF-41D2-8D7C-478590E15775}" destId="{C75C6DF9-29EA-4F59-BEB2-1291DAC81061}" srcOrd="2" destOrd="0" presId="urn:microsoft.com/office/officeart/2016/7/layout/HorizontalActionList"/>
    <dgm:cxn modelId="{F527D296-F187-4287-BC13-3769AD94188E}" type="presParOf" srcId="{C75C6DF9-29EA-4F59-BEB2-1291DAC81061}" destId="{E2CB81FB-B509-4783-BBDB-9CC981AD3FF5}" srcOrd="0" destOrd="0" presId="urn:microsoft.com/office/officeart/2016/7/layout/HorizontalActionList"/>
    <dgm:cxn modelId="{83719FE5-BDAF-496E-9800-BCD5631F2063}" type="presParOf" srcId="{C75C6DF9-29EA-4F59-BEB2-1291DAC81061}" destId="{842BBBD3-5474-4374-BB6A-297F4C1980C3}" srcOrd="1" destOrd="0" presId="urn:microsoft.com/office/officeart/2016/7/layout/HorizontalActionList"/>
    <dgm:cxn modelId="{89422D98-DD59-4FC2-8F34-562E098FB8D9}" type="presParOf" srcId="{BE41C7EA-BBEF-41D2-8D7C-478590E15775}" destId="{BB76F9FA-4A0F-479D-B319-957D7F060031}" srcOrd="3" destOrd="0" presId="urn:microsoft.com/office/officeart/2016/7/layout/HorizontalActionList"/>
    <dgm:cxn modelId="{1D1CE8D8-8C4B-4FA9-BB03-FFC0A85193EE}" type="presParOf" srcId="{BE41C7EA-BBEF-41D2-8D7C-478590E15775}" destId="{6B7ECA69-FB2F-4359-9F5F-B3A81648DB20}" srcOrd="4" destOrd="0" presId="urn:microsoft.com/office/officeart/2016/7/layout/HorizontalActionList"/>
    <dgm:cxn modelId="{7036A9B8-16D4-4A21-A71D-3DCE4B08E40C}" type="presParOf" srcId="{6B7ECA69-FB2F-4359-9F5F-B3A81648DB20}" destId="{8E631950-3967-4D04-AFC8-73239864F2B5}" srcOrd="0" destOrd="0" presId="urn:microsoft.com/office/officeart/2016/7/layout/HorizontalActionList"/>
    <dgm:cxn modelId="{700CCC37-A518-46DC-8349-4A75DC3D557C}" type="presParOf" srcId="{6B7ECA69-FB2F-4359-9F5F-B3A81648DB20}" destId="{31C608FB-F32A-448E-981B-9CFA993D52EA}" srcOrd="1" destOrd="0" presId="urn:microsoft.com/office/officeart/2016/7/layout/HorizontalActionList"/>
    <dgm:cxn modelId="{0E614B15-2CF6-4208-A285-7E3AB8DE0AD6}" type="presParOf" srcId="{BE41C7EA-BBEF-41D2-8D7C-478590E15775}" destId="{9576EF10-472D-4B18-A462-78A366773FDB}" srcOrd="5" destOrd="0" presId="urn:microsoft.com/office/officeart/2016/7/layout/HorizontalActionList"/>
    <dgm:cxn modelId="{C21F7C67-1504-4DF8-A2C9-F816DA5DE4CE}" type="presParOf" srcId="{BE41C7EA-BBEF-41D2-8D7C-478590E15775}" destId="{C70F868B-C91C-4259-B391-8CD8640BED7B}" srcOrd="6" destOrd="0" presId="urn:microsoft.com/office/officeart/2016/7/layout/HorizontalActionList"/>
    <dgm:cxn modelId="{47400FA2-8B8F-4EDA-B710-7246F2AA1A6A}" type="presParOf" srcId="{C70F868B-C91C-4259-B391-8CD8640BED7B}" destId="{BAAEE6D6-8465-4756-B0A7-143C5FAD52E5}" srcOrd="0" destOrd="0" presId="urn:microsoft.com/office/officeart/2016/7/layout/HorizontalActionList"/>
    <dgm:cxn modelId="{F6F1FB42-4AB9-471F-9BEF-4DAAECB0E776}" type="presParOf" srcId="{C70F868B-C91C-4259-B391-8CD8640BED7B}" destId="{D45C48A4-9308-4668-B19F-B701990255CF}" srcOrd="1" destOrd="0" presId="urn:microsoft.com/office/officeart/2016/7/layout/HorizontalActionList"/>
    <dgm:cxn modelId="{EDED2D58-C134-43C1-8438-DA19BE279E40}" type="presParOf" srcId="{BE41C7EA-BBEF-41D2-8D7C-478590E15775}" destId="{4F17F273-9B87-4F81-9959-CB8647A2091D}" srcOrd="7" destOrd="0" presId="urn:microsoft.com/office/officeart/2016/7/layout/HorizontalActionList"/>
    <dgm:cxn modelId="{FED68230-1A93-4FEC-ABA7-1CE860944A68}" type="presParOf" srcId="{BE41C7EA-BBEF-41D2-8D7C-478590E15775}" destId="{85961589-930D-46F5-8543-629E264B4E07}" srcOrd="8" destOrd="0" presId="urn:microsoft.com/office/officeart/2016/7/layout/HorizontalActionList"/>
    <dgm:cxn modelId="{90E7D226-67A8-47B0-A50A-C57C9A436E18}" type="presParOf" srcId="{85961589-930D-46F5-8543-629E264B4E07}" destId="{1EB906E2-2051-4BBE-A946-A8F81E1B8C14}" srcOrd="0" destOrd="0" presId="urn:microsoft.com/office/officeart/2016/7/layout/HorizontalActionList"/>
    <dgm:cxn modelId="{1B48CB38-53C2-4C43-B045-FB0C5902673B}" type="presParOf" srcId="{85961589-930D-46F5-8543-629E264B4E07}" destId="{549763B8-4E7B-4CD2-81C3-44ACAF89E369}" srcOrd="1" destOrd="0" presId="urn:microsoft.com/office/officeart/2016/7/layout/Horizontal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2348B4A-9F4F-4C1C-955A-08C84E5AADAC}" type="doc">
      <dgm:prSet loTypeId="urn:microsoft.com/office/officeart/2005/8/layout/process5" loCatId="process" qsTypeId="urn:microsoft.com/office/officeart/2005/8/quickstyle/simple2" qsCatId="simple" csTypeId="urn:microsoft.com/office/officeart/2005/8/colors/accent3_2" csCatId="accent3" phldr="1"/>
      <dgm:spPr/>
      <dgm:t>
        <a:bodyPr/>
        <a:lstStyle/>
        <a:p>
          <a:endParaRPr lang="en-US"/>
        </a:p>
      </dgm:t>
    </dgm:pt>
    <dgm:pt modelId="{AA26D038-EC4E-4605-818B-A471F11E2BEC}">
      <dgm:prSet phldrT="[Text]"/>
      <dgm:spPr/>
      <dgm:t>
        <a:bodyPr/>
        <a:lstStyle/>
        <a:p>
          <a:r>
            <a:rPr lang="en-US" dirty="0"/>
            <a:t>Processed raw twitter and stock data</a:t>
          </a:r>
        </a:p>
      </dgm:t>
    </dgm:pt>
    <dgm:pt modelId="{640D22C4-8D61-4A16-BD46-981CAAFB413C}" type="parTrans" cxnId="{46C2940F-6767-4917-A8E0-FDA3323402E4}">
      <dgm:prSet/>
      <dgm:spPr/>
      <dgm:t>
        <a:bodyPr/>
        <a:lstStyle/>
        <a:p>
          <a:endParaRPr lang="en-US"/>
        </a:p>
      </dgm:t>
    </dgm:pt>
    <dgm:pt modelId="{E02D7EF7-5F33-46A1-9AF5-224833A287B7}" type="sibTrans" cxnId="{46C2940F-6767-4917-A8E0-FDA3323402E4}">
      <dgm:prSet/>
      <dgm:spPr/>
      <dgm:t>
        <a:bodyPr/>
        <a:lstStyle/>
        <a:p>
          <a:endParaRPr lang="en-US"/>
        </a:p>
      </dgm:t>
    </dgm:pt>
    <dgm:pt modelId="{B71AA2BC-A8AD-44AD-BF9A-6C1D170AC383}">
      <dgm:prSet phldrT="[Text]"/>
      <dgm:spPr/>
      <dgm:t>
        <a:bodyPr/>
        <a:lstStyle/>
        <a:p>
          <a:r>
            <a:rPr lang="en-US" dirty="0"/>
            <a:t>Structured data using </a:t>
          </a:r>
          <a:r>
            <a:rPr lang="en-US" dirty="0" err="1"/>
            <a:t>jupyter</a:t>
          </a:r>
          <a:r>
            <a:rPr lang="en-US" dirty="0"/>
            <a:t> notebook</a:t>
          </a:r>
        </a:p>
      </dgm:t>
    </dgm:pt>
    <dgm:pt modelId="{E42BC770-F13F-4FBA-9745-484CA834AB41}" type="parTrans" cxnId="{BF14B56D-01B9-4205-8996-E5D8BD4EB11B}">
      <dgm:prSet/>
      <dgm:spPr/>
      <dgm:t>
        <a:bodyPr/>
        <a:lstStyle/>
        <a:p>
          <a:endParaRPr lang="en-US"/>
        </a:p>
      </dgm:t>
    </dgm:pt>
    <dgm:pt modelId="{649177F3-402D-42E7-8854-96F2B4B1136D}" type="sibTrans" cxnId="{BF14B56D-01B9-4205-8996-E5D8BD4EB11B}">
      <dgm:prSet/>
      <dgm:spPr/>
      <dgm:t>
        <a:bodyPr/>
        <a:lstStyle/>
        <a:p>
          <a:endParaRPr lang="en-US"/>
        </a:p>
      </dgm:t>
    </dgm:pt>
    <dgm:pt modelId="{3982E63D-801F-41F7-8B65-DC8104B4EBCB}">
      <dgm:prSet phldrT="[Text]"/>
      <dgm:spPr/>
      <dgm:t>
        <a:bodyPr/>
        <a:lstStyle/>
        <a:p>
          <a:r>
            <a:rPr lang="en-US" dirty="0"/>
            <a:t>Data Preprocessing (joined data)</a:t>
          </a:r>
        </a:p>
      </dgm:t>
    </dgm:pt>
    <dgm:pt modelId="{1256780F-F31F-461C-8B28-9DE4CD2DD27A}" type="parTrans" cxnId="{61562683-79E2-4252-BC4B-6D3570EF2DE2}">
      <dgm:prSet/>
      <dgm:spPr/>
      <dgm:t>
        <a:bodyPr/>
        <a:lstStyle/>
        <a:p>
          <a:endParaRPr lang="en-US"/>
        </a:p>
      </dgm:t>
    </dgm:pt>
    <dgm:pt modelId="{35D4C959-3C13-49C8-8506-DF2C384FD964}" type="sibTrans" cxnId="{61562683-79E2-4252-BC4B-6D3570EF2DE2}">
      <dgm:prSet/>
      <dgm:spPr/>
      <dgm:t>
        <a:bodyPr/>
        <a:lstStyle/>
        <a:p>
          <a:endParaRPr lang="en-US"/>
        </a:p>
      </dgm:t>
    </dgm:pt>
    <dgm:pt modelId="{55FD6471-3562-4F51-880B-43FE56224340}">
      <dgm:prSet phldrT="[Text]"/>
      <dgm:spPr/>
      <dgm:t>
        <a:bodyPr/>
        <a:lstStyle/>
        <a:p>
          <a:r>
            <a:rPr lang="en-US"/>
            <a:t>EDA</a:t>
          </a:r>
        </a:p>
      </dgm:t>
    </dgm:pt>
    <dgm:pt modelId="{A727F12E-CA06-4022-A0B7-C33AF9BBC11C}" type="parTrans" cxnId="{A1A45162-2669-49FD-9938-9542B6B7A77F}">
      <dgm:prSet/>
      <dgm:spPr/>
      <dgm:t>
        <a:bodyPr/>
        <a:lstStyle/>
        <a:p>
          <a:endParaRPr lang="en-US"/>
        </a:p>
      </dgm:t>
    </dgm:pt>
    <dgm:pt modelId="{2394FA99-7EEE-4ADC-90F2-F3CF7E0AFBCB}" type="sibTrans" cxnId="{A1A45162-2669-49FD-9938-9542B6B7A77F}">
      <dgm:prSet/>
      <dgm:spPr/>
      <dgm:t>
        <a:bodyPr/>
        <a:lstStyle/>
        <a:p>
          <a:endParaRPr lang="en-US"/>
        </a:p>
      </dgm:t>
    </dgm:pt>
    <dgm:pt modelId="{5B8A0A1C-C640-49AB-81F3-E53072A42845}">
      <dgm:prSet phldrT="[Text]"/>
      <dgm:spPr/>
      <dgm:t>
        <a:bodyPr/>
        <a:lstStyle/>
        <a:p>
          <a:r>
            <a:rPr lang="en-US"/>
            <a:t>Visuals/Insights</a:t>
          </a:r>
        </a:p>
      </dgm:t>
    </dgm:pt>
    <dgm:pt modelId="{2DE60C31-14CB-4C1D-93D1-DEA808B14DF3}" type="parTrans" cxnId="{0D1A18F8-E8D6-4CCD-81DF-85D74784C615}">
      <dgm:prSet/>
      <dgm:spPr/>
      <dgm:t>
        <a:bodyPr/>
        <a:lstStyle/>
        <a:p>
          <a:endParaRPr lang="en-US"/>
        </a:p>
      </dgm:t>
    </dgm:pt>
    <dgm:pt modelId="{A998CA25-FEEB-49BF-85DB-5DA8BA157EBF}" type="sibTrans" cxnId="{0D1A18F8-E8D6-4CCD-81DF-85D74784C615}">
      <dgm:prSet/>
      <dgm:spPr/>
      <dgm:t>
        <a:bodyPr/>
        <a:lstStyle/>
        <a:p>
          <a:endParaRPr lang="en-US"/>
        </a:p>
      </dgm:t>
    </dgm:pt>
    <dgm:pt modelId="{438D4BD4-88B6-4F92-A05C-620DED47935E}" type="pres">
      <dgm:prSet presAssocID="{82348B4A-9F4F-4C1C-955A-08C84E5AADAC}" presName="diagram" presStyleCnt="0">
        <dgm:presLayoutVars>
          <dgm:dir/>
          <dgm:resizeHandles val="exact"/>
        </dgm:presLayoutVars>
      </dgm:prSet>
      <dgm:spPr/>
    </dgm:pt>
    <dgm:pt modelId="{C7B61CA0-2E98-4DC9-BF07-D21B053DA71E}" type="pres">
      <dgm:prSet presAssocID="{AA26D038-EC4E-4605-818B-A471F11E2BEC}" presName="node" presStyleLbl="node1" presStyleIdx="0" presStyleCnt="5">
        <dgm:presLayoutVars>
          <dgm:bulletEnabled val="1"/>
        </dgm:presLayoutVars>
      </dgm:prSet>
      <dgm:spPr/>
    </dgm:pt>
    <dgm:pt modelId="{E53AAA03-EA6E-4538-B4EF-A5E1E1EEAFF3}" type="pres">
      <dgm:prSet presAssocID="{E02D7EF7-5F33-46A1-9AF5-224833A287B7}" presName="sibTrans" presStyleLbl="sibTrans2D1" presStyleIdx="0" presStyleCnt="4"/>
      <dgm:spPr/>
    </dgm:pt>
    <dgm:pt modelId="{7E5DA004-210C-446A-8890-F2990FFA504B}" type="pres">
      <dgm:prSet presAssocID="{E02D7EF7-5F33-46A1-9AF5-224833A287B7}" presName="connectorText" presStyleLbl="sibTrans2D1" presStyleIdx="0" presStyleCnt="4"/>
      <dgm:spPr/>
    </dgm:pt>
    <dgm:pt modelId="{236DF0F3-8ECF-4960-BB82-6290D4AB8B2E}" type="pres">
      <dgm:prSet presAssocID="{B71AA2BC-A8AD-44AD-BF9A-6C1D170AC383}" presName="node" presStyleLbl="node1" presStyleIdx="1" presStyleCnt="5">
        <dgm:presLayoutVars>
          <dgm:bulletEnabled val="1"/>
        </dgm:presLayoutVars>
      </dgm:prSet>
      <dgm:spPr/>
    </dgm:pt>
    <dgm:pt modelId="{F7A8CC60-46D7-4954-9DBB-208340593699}" type="pres">
      <dgm:prSet presAssocID="{649177F3-402D-42E7-8854-96F2B4B1136D}" presName="sibTrans" presStyleLbl="sibTrans2D1" presStyleIdx="1" presStyleCnt="4"/>
      <dgm:spPr/>
    </dgm:pt>
    <dgm:pt modelId="{20EDB540-FAC2-44BB-A55B-409428FE6888}" type="pres">
      <dgm:prSet presAssocID="{649177F3-402D-42E7-8854-96F2B4B1136D}" presName="connectorText" presStyleLbl="sibTrans2D1" presStyleIdx="1" presStyleCnt="4"/>
      <dgm:spPr/>
    </dgm:pt>
    <dgm:pt modelId="{D0D2F162-6430-41B1-8F9E-072F963427E3}" type="pres">
      <dgm:prSet presAssocID="{3982E63D-801F-41F7-8B65-DC8104B4EBCB}" presName="node" presStyleLbl="node1" presStyleIdx="2" presStyleCnt="5">
        <dgm:presLayoutVars>
          <dgm:bulletEnabled val="1"/>
        </dgm:presLayoutVars>
      </dgm:prSet>
      <dgm:spPr/>
    </dgm:pt>
    <dgm:pt modelId="{CEACEF2C-CDB8-4AF6-AD41-9DBB16C10559}" type="pres">
      <dgm:prSet presAssocID="{35D4C959-3C13-49C8-8506-DF2C384FD964}" presName="sibTrans" presStyleLbl="sibTrans2D1" presStyleIdx="2" presStyleCnt="4"/>
      <dgm:spPr/>
    </dgm:pt>
    <dgm:pt modelId="{496C6D77-16BD-4232-8F10-33A9DB6FA6B7}" type="pres">
      <dgm:prSet presAssocID="{35D4C959-3C13-49C8-8506-DF2C384FD964}" presName="connectorText" presStyleLbl="sibTrans2D1" presStyleIdx="2" presStyleCnt="4"/>
      <dgm:spPr/>
    </dgm:pt>
    <dgm:pt modelId="{F6CAB47B-E78D-4AC1-A472-CB36EB6398A6}" type="pres">
      <dgm:prSet presAssocID="{55FD6471-3562-4F51-880B-43FE56224340}" presName="node" presStyleLbl="node1" presStyleIdx="3" presStyleCnt="5">
        <dgm:presLayoutVars>
          <dgm:bulletEnabled val="1"/>
        </dgm:presLayoutVars>
      </dgm:prSet>
      <dgm:spPr/>
    </dgm:pt>
    <dgm:pt modelId="{E6A8B17C-4CEE-4C3F-9D7C-30D4C8F2480F}" type="pres">
      <dgm:prSet presAssocID="{2394FA99-7EEE-4ADC-90F2-F3CF7E0AFBCB}" presName="sibTrans" presStyleLbl="sibTrans2D1" presStyleIdx="3" presStyleCnt="4"/>
      <dgm:spPr/>
    </dgm:pt>
    <dgm:pt modelId="{A356E98A-A9D8-4F68-8186-AF1866836A01}" type="pres">
      <dgm:prSet presAssocID="{2394FA99-7EEE-4ADC-90F2-F3CF7E0AFBCB}" presName="connectorText" presStyleLbl="sibTrans2D1" presStyleIdx="3" presStyleCnt="4"/>
      <dgm:spPr/>
    </dgm:pt>
    <dgm:pt modelId="{8B815D8A-B9EE-4A3C-A46E-341B8656A1AC}" type="pres">
      <dgm:prSet presAssocID="{5B8A0A1C-C640-49AB-81F3-E53072A42845}" presName="node" presStyleLbl="node1" presStyleIdx="4" presStyleCnt="5">
        <dgm:presLayoutVars>
          <dgm:bulletEnabled val="1"/>
        </dgm:presLayoutVars>
      </dgm:prSet>
      <dgm:spPr/>
    </dgm:pt>
  </dgm:ptLst>
  <dgm:cxnLst>
    <dgm:cxn modelId="{46C2940F-6767-4917-A8E0-FDA3323402E4}" srcId="{82348B4A-9F4F-4C1C-955A-08C84E5AADAC}" destId="{AA26D038-EC4E-4605-818B-A471F11E2BEC}" srcOrd="0" destOrd="0" parTransId="{640D22C4-8D61-4A16-BD46-981CAAFB413C}" sibTransId="{E02D7EF7-5F33-46A1-9AF5-224833A287B7}"/>
    <dgm:cxn modelId="{CA051819-4282-4535-A43F-06269BD69EC2}" type="presOf" srcId="{35D4C959-3C13-49C8-8506-DF2C384FD964}" destId="{CEACEF2C-CDB8-4AF6-AD41-9DBB16C10559}" srcOrd="0" destOrd="0" presId="urn:microsoft.com/office/officeart/2005/8/layout/process5"/>
    <dgm:cxn modelId="{11C0361F-8DCC-4BE5-9A6B-2D7A5B90F095}" type="presOf" srcId="{82348B4A-9F4F-4C1C-955A-08C84E5AADAC}" destId="{438D4BD4-88B6-4F92-A05C-620DED47935E}" srcOrd="0" destOrd="0" presId="urn:microsoft.com/office/officeart/2005/8/layout/process5"/>
    <dgm:cxn modelId="{35D5B145-0BAF-4082-81D8-2AB1ECD6AC29}" type="presOf" srcId="{2394FA99-7EEE-4ADC-90F2-F3CF7E0AFBCB}" destId="{E6A8B17C-4CEE-4C3F-9D7C-30D4C8F2480F}" srcOrd="0" destOrd="0" presId="urn:microsoft.com/office/officeart/2005/8/layout/process5"/>
    <dgm:cxn modelId="{2C76425C-DD37-4609-B176-6AE959D8172C}" type="presOf" srcId="{E02D7EF7-5F33-46A1-9AF5-224833A287B7}" destId="{7E5DA004-210C-446A-8890-F2990FFA504B}" srcOrd="1" destOrd="0" presId="urn:microsoft.com/office/officeart/2005/8/layout/process5"/>
    <dgm:cxn modelId="{9E1CEF5F-D462-4ABA-9D6B-F26433E2C8BC}" type="presOf" srcId="{649177F3-402D-42E7-8854-96F2B4B1136D}" destId="{20EDB540-FAC2-44BB-A55B-409428FE6888}" srcOrd="1" destOrd="0" presId="urn:microsoft.com/office/officeart/2005/8/layout/process5"/>
    <dgm:cxn modelId="{A1A45162-2669-49FD-9938-9542B6B7A77F}" srcId="{82348B4A-9F4F-4C1C-955A-08C84E5AADAC}" destId="{55FD6471-3562-4F51-880B-43FE56224340}" srcOrd="3" destOrd="0" parTransId="{A727F12E-CA06-4022-A0B7-C33AF9BBC11C}" sibTransId="{2394FA99-7EEE-4ADC-90F2-F3CF7E0AFBCB}"/>
    <dgm:cxn modelId="{EC274365-9DE6-4D89-BBCB-2F0B367B00F8}" type="presOf" srcId="{649177F3-402D-42E7-8854-96F2B4B1136D}" destId="{F7A8CC60-46D7-4954-9DBB-208340593699}" srcOrd="0" destOrd="0" presId="urn:microsoft.com/office/officeart/2005/8/layout/process5"/>
    <dgm:cxn modelId="{BF14B56D-01B9-4205-8996-E5D8BD4EB11B}" srcId="{82348B4A-9F4F-4C1C-955A-08C84E5AADAC}" destId="{B71AA2BC-A8AD-44AD-BF9A-6C1D170AC383}" srcOrd="1" destOrd="0" parTransId="{E42BC770-F13F-4FBA-9745-484CA834AB41}" sibTransId="{649177F3-402D-42E7-8854-96F2B4B1136D}"/>
    <dgm:cxn modelId="{03208F73-F25F-411D-8732-0D11F4E36B0B}" type="presOf" srcId="{3982E63D-801F-41F7-8B65-DC8104B4EBCB}" destId="{D0D2F162-6430-41B1-8F9E-072F963427E3}" srcOrd="0" destOrd="0" presId="urn:microsoft.com/office/officeart/2005/8/layout/process5"/>
    <dgm:cxn modelId="{8D43D279-2250-4CF1-82F3-DECFCED49903}" type="presOf" srcId="{B71AA2BC-A8AD-44AD-BF9A-6C1D170AC383}" destId="{236DF0F3-8ECF-4960-BB82-6290D4AB8B2E}" srcOrd="0" destOrd="0" presId="urn:microsoft.com/office/officeart/2005/8/layout/process5"/>
    <dgm:cxn modelId="{61562683-79E2-4252-BC4B-6D3570EF2DE2}" srcId="{82348B4A-9F4F-4C1C-955A-08C84E5AADAC}" destId="{3982E63D-801F-41F7-8B65-DC8104B4EBCB}" srcOrd="2" destOrd="0" parTransId="{1256780F-F31F-461C-8B28-9DE4CD2DD27A}" sibTransId="{35D4C959-3C13-49C8-8506-DF2C384FD964}"/>
    <dgm:cxn modelId="{E0F0A0A3-C194-4915-8EFD-977A3ACDB2D5}" type="presOf" srcId="{AA26D038-EC4E-4605-818B-A471F11E2BEC}" destId="{C7B61CA0-2E98-4DC9-BF07-D21B053DA71E}" srcOrd="0" destOrd="0" presId="urn:microsoft.com/office/officeart/2005/8/layout/process5"/>
    <dgm:cxn modelId="{C8530AB7-C0C0-44C9-BB45-069C8F8EB5DE}" type="presOf" srcId="{5B8A0A1C-C640-49AB-81F3-E53072A42845}" destId="{8B815D8A-B9EE-4A3C-A46E-341B8656A1AC}" srcOrd="0" destOrd="0" presId="urn:microsoft.com/office/officeart/2005/8/layout/process5"/>
    <dgm:cxn modelId="{35AEE3C0-61C5-41FC-9FFC-540479123D8E}" type="presOf" srcId="{35D4C959-3C13-49C8-8506-DF2C384FD964}" destId="{496C6D77-16BD-4232-8F10-33A9DB6FA6B7}" srcOrd="1" destOrd="0" presId="urn:microsoft.com/office/officeart/2005/8/layout/process5"/>
    <dgm:cxn modelId="{A6FD89C3-7396-40B9-86C3-83076839E623}" type="presOf" srcId="{55FD6471-3562-4F51-880B-43FE56224340}" destId="{F6CAB47B-E78D-4AC1-A472-CB36EB6398A6}" srcOrd="0" destOrd="0" presId="urn:microsoft.com/office/officeart/2005/8/layout/process5"/>
    <dgm:cxn modelId="{DF3409E6-EEC6-4641-9065-75273BE9DE87}" type="presOf" srcId="{2394FA99-7EEE-4ADC-90F2-F3CF7E0AFBCB}" destId="{A356E98A-A9D8-4F68-8186-AF1866836A01}" srcOrd="1" destOrd="0" presId="urn:microsoft.com/office/officeart/2005/8/layout/process5"/>
    <dgm:cxn modelId="{0D1A18F8-E8D6-4CCD-81DF-85D74784C615}" srcId="{82348B4A-9F4F-4C1C-955A-08C84E5AADAC}" destId="{5B8A0A1C-C640-49AB-81F3-E53072A42845}" srcOrd="4" destOrd="0" parTransId="{2DE60C31-14CB-4C1D-93D1-DEA808B14DF3}" sibTransId="{A998CA25-FEEB-49BF-85DB-5DA8BA157EBF}"/>
    <dgm:cxn modelId="{6E12BBF8-1A5C-4B0E-A29D-33E1EE8DFF65}" type="presOf" srcId="{E02D7EF7-5F33-46A1-9AF5-224833A287B7}" destId="{E53AAA03-EA6E-4538-B4EF-A5E1E1EEAFF3}" srcOrd="0" destOrd="0" presId="urn:microsoft.com/office/officeart/2005/8/layout/process5"/>
    <dgm:cxn modelId="{3A81ED6E-AC89-43C5-9643-5ED13533D3DE}" type="presParOf" srcId="{438D4BD4-88B6-4F92-A05C-620DED47935E}" destId="{C7B61CA0-2E98-4DC9-BF07-D21B053DA71E}" srcOrd="0" destOrd="0" presId="urn:microsoft.com/office/officeart/2005/8/layout/process5"/>
    <dgm:cxn modelId="{81790FD5-69A9-4035-A04D-169148E92A74}" type="presParOf" srcId="{438D4BD4-88B6-4F92-A05C-620DED47935E}" destId="{E53AAA03-EA6E-4538-B4EF-A5E1E1EEAFF3}" srcOrd="1" destOrd="0" presId="urn:microsoft.com/office/officeart/2005/8/layout/process5"/>
    <dgm:cxn modelId="{30B98F8F-3D4C-4DA6-9E73-A4F5FF86F8EB}" type="presParOf" srcId="{E53AAA03-EA6E-4538-B4EF-A5E1E1EEAFF3}" destId="{7E5DA004-210C-446A-8890-F2990FFA504B}" srcOrd="0" destOrd="0" presId="urn:microsoft.com/office/officeart/2005/8/layout/process5"/>
    <dgm:cxn modelId="{45B2273A-DAC7-4E4B-89DF-E4C17D8E2E19}" type="presParOf" srcId="{438D4BD4-88B6-4F92-A05C-620DED47935E}" destId="{236DF0F3-8ECF-4960-BB82-6290D4AB8B2E}" srcOrd="2" destOrd="0" presId="urn:microsoft.com/office/officeart/2005/8/layout/process5"/>
    <dgm:cxn modelId="{D62A896C-C7FD-491F-B1ED-A8BA54D186A0}" type="presParOf" srcId="{438D4BD4-88B6-4F92-A05C-620DED47935E}" destId="{F7A8CC60-46D7-4954-9DBB-208340593699}" srcOrd="3" destOrd="0" presId="urn:microsoft.com/office/officeart/2005/8/layout/process5"/>
    <dgm:cxn modelId="{C3F3AE60-3226-4DD8-838A-99ED5A5B82B3}" type="presParOf" srcId="{F7A8CC60-46D7-4954-9DBB-208340593699}" destId="{20EDB540-FAC2-44BB-A55B-409428FE6888}" srcOrd="0" destOrd="0" presId="urn:microsoft.com/office/officeart/2005/8/layout/process5"/>
    <dgm:cxn modelId="{63FB7373-D5A5-47DC-9319-A501813B8DB4}" type="presParOf" srcId="{438D4BD4-88B6-4F92-A05C-620DED47935E}" destId="{D0D2F162-6430-41B1-8F9E-072F963427E3}" srcOrd="4" destOrd="0" presId="urn:microsoft.com/office/officeart/2005/8/layout/process5"/>
    <dgm:cxn modelId="{B655AC1A-1B8B-464E-9AE1-42C8E9CF5C51}" type="presParOf" srcId="{438D4BD4-88B6-4F92-A05C-620DED47935E}" destId="{CEACEF2C-CDB8-4AF6-AD41-9DBB16C10559}" srcOrd="5" destOrd="0" presId="urn:microsoft.com/office/officeart/2005/8/layout/process5"/>
    <dgm:cxn modelId="{1E3C7EC3-6724-4988-83B1-B087E3698003}" type="presParOf" srcId="{CEACEF2C-CDB8-4AF6-AD41-9DBB16C10559}" destId="{496C6D77-16BD-4232-8F10-33A9DB6FA6B7}" srcOrd="0" destOrd="0" presId="urn:microsoft.com/office/officeart/2005/8/layout/process5"/>
    <dgm:cxn modelId="{188E0834-80B1-4CB5-BC7D-2EC89E6C0145}" type="presParOf" srcId="{438D4BD4-88B6-4F92-A05C-620DED47935E}" destId="{F6CAB47B-E78D-4AC1-A472-CB36EB6398A6}" srcOrd="6" destOrd="0" presId="urn:microsoft.com/office/officeart/2005/8/layout/process5"/>
    <dgm:cxn modelId="{A34661C7-639B-42AF-916C-8BDD055F1185}" type="presParOf" srcId="{438D4BD4-88B6-4F92-A05C-620DED47935E}" destId="{E6A8B17C-4CEE-4C3F-9D7C-30D4C8F2480F}" srcOrd="7" destOrd="0" presId="urn:microsoft.com/office/officeart/2005/8/layout/process5"/>
    <dgm:cxn modelId="{3AC916AB-4998-450A-A80B-151BEB437FDA}" type="presParOf" srcId="{E6A8B17C-4CEE-4C3F-9D7C-30D4C8F2480F}" destId="{A356E98A-A9D8-4F68-8186-AF1866836A01}" srcOrd="0" destOrd="0" presId="urn:microsoft.com/office/officeart/2005/8/layout/process5"/>
    <dgm:cxn modelId="{9CFFF2D3-03BF-44CF-8E01-54747C1CC153}" type="presParOf" srcId="{438D4BD4-88B6-4F92-A05C-620DED47935E}" destId="{8B815D8A-B9EE-4A3C-A46E-341B8656A1AC}" srcOrd="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24843D-8CCE-4A55-BB93-33491903F96A}">
      <dsp:nvSpPr>
        <dsp:cNvPr id="0" name=""/>
        <dsp:cNvSpPr/>
      </dsp:nvSpPr>
      <dsp:spPr>
        <a:xfrm>
          <a:off x="9616" y="449720"/>
          <a:ext cx="2084289" cy="62528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64705" tIns="164705" rIns="164705" bIns="164705" numCol="1" spcCol="1270" anchor="ctr" anchorCtr="0">
          <a:noAutofit/>
        </a:bodyPr>
        <a:lstStyle/>
        <a:p>
          <a:pPr marL="0" lvl="0" indent="0" algn="ctr" defTabSz="933450">
            <a:lnSpc>
              <a:spcPct val="90000"/>
            </a:lnSpc>
            <a:spcBef>
              <a:spcPct val="0"/>
            </a:spcBef>
            <a:spcAft>
              <a:spcPct val="35000"/>
            </a:spcAft>
            <a:buNone/>
          </a:pPr>
          <a:r>
            <a:rPr lang="en-US" sz="2100" kern="1200"/>
            <a:t>Retrieve</a:t>
          </a:r>
        </a:p>
      </dsp:txBody>
      <dsp:txXfrm>
        <a:off x="9616" y="449720"/>
        <a:ext cx="2084289" cy="625286"/>
      </dsp:txXfrm>
    </dsp:sp>
    <dsp:sp modelId="{C4B6AD85-2461-44F9-9A98-01F401BE65A0}">
      <dsp:nvSpPr>
        <dsp:cNvPr id="0" name=""/>
        <dsp:cNvSpPr/>
      </dsp:nvSpPr>
      <dsp:spPr>
        <a:xfrm>
          <a:off x="9616" y="1075007"/>
          <a:ext cx="2084289" cy="19765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5881" tIns="205881" rIns="205881" bIns="205881" numCol="1" spcCol="1270" anchor="t" anchorCtr="0">
          <a:noAutofit/>
        </a:bodyPr>
        <a:lstStyle/>
        <a:p>
          <a:pPr marL="0" lvl="0" indent="0" algn="l" defTabSz="711200">
            <a:lnSpc>
              <a:spcPct val="90000"/>
            </a:lnSpc>
            <a:spcBef>
              <a:spcPct val="0"/>
            </a:spcBef>
            <a:spcAft>
              <a:spcPct val="35000"/>
            </a:spcAft>
            <a:buNone/>
          </a:pPr>
          <a:r>
            <a:rPr lang="en-US" sz="1600" kern="1200"/>
            <a:t>Retrieve tweet data and stock data.</a:t>
          </a:r>
        </a:p>
      </dsp:txBody>
      <dsp:txXfrm>
        <a:off x="9616" y="1075007"/>
        <a:ext cx="2084289" cy="1976509"/>
      </dsp:txXfrm>
    </dsp:sp>
    <dsp:sp modelId="{E2CB81FB-B509-4783-BBDB-9CC981AD3FF5}">
      <dsp:nvSpPr>
        <dsp:cNvPr id="0" name=""/>
        <dsp:cNvSpPr/>
      </dsp:nvSpPr>
      <dsp:spPr>
        <a:xfrm>
          <a:off x="2201800" y="449720"/>
          <a:ext cx="2084289" cy="62528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64705" tIns="164705" rIns="164705" bIns="164705" numCol="1" spcCol="1270" anchor="ctr" anchorCtr="0">
          <a:noAutofit/>
        </a:bodyPr>
        <a:lstStyle/>
        <a:p>
          <a:pPr marL="0" lvl="0" indent="0" algn="ctr" defTabSz="933450">
            <a:lnSpc>
              <a:spcPct val="90000"/>
            </a:lnSpc>
            <a:spcBef>
              <a:spcPct val="0"/>
            </a:spcBef>
            <a:spcAft>
              <a:spcPct val="35000"/>
            </a:spcAft>
            <a:buNone/>
          </a:pPr>
          <a:r>
            <a:rPr lang="en-US" sz="2100" kern="1200"/>
            <a:t>Display</a:t>
          </a:r>
        </a:p>
      </dsp:txBody>
      <dsp:txXfrm>
        <a:off x="2201800" y="449720"/>
        <a:ext cx="2084289" cy="625286"/>
      </dsp:txXfrm>
    </dsp:sp>
    <dsp:sp modelId="{842BBBD3-5474-4374-BB6A-297F4C1980C3}">
      <dsp:nvSpPr>
        <dsp:cNvPr id="0" name=""/>
        <dsp:cNvSpPr/>
      </dsp:nvSpPr>
      <dsp:spPr>
        <a:xfrm>
          <a:off x="2201800" y="1075007"/>
          <a:ext cx="2084289" cy="19765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5881" tIns="205881" rIns="205881" bIns="205881" numCol="1" spcCol="1270" anchor="t" anchorCtr="0">
          <a:noAutofit/>
        </a:bodyPr>
        <a:lstStyle/>
        <a:p>
          <a:pPr marL="0" lvl="0" indent="0" algn="l" defTabSz="711200">
            <a:lnSpc>
              <a:spcPct val="90000"/>
            </a:lnSpc>
            <a:spcBef>
              <a:spcPct val="0"/>
            </a:spcBef>
            <a:spcAft>
              <a:spcPct val="35000"/>
            </a:spcAft>
            <a:buNone/>
          </a:pPr>
          <a:r>
            <a:rPr lang="en-US" sz="1600" kern="1200"/>
            <a:t>Display trends, predict stock and crypto price based on yahoo financial data.</a:t>
          </a:r>
        </a:p>
      </dsp:txBody>
      <dsp:txXfrm>
        <a:off x="2201800" y="1075007"/>
        <a:ext cx="2084289" cy="1976509"/>
      </dsp:txXfrm>
    </dsp:sp>
    <dsp:sp modelId="{8E631950-3967-4D04-AFC8-73239864F2B5}">
      <dsp:nvSpPr>
        <dsp:cNvPr id="0" name=""/>
        <dsp:cNvSpPr/>
      </dsp:nvSpPr>
      <dsp:spPr>
        <a:xfrm>
          <a:off x="4393984" y="449720"/>
          <a:ext cx="2084289" cy="62528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64705" tIns="164705" rIns="164705" bIns="164705" numCol="1" spcCol="1270" anchor="ctr" anchorCtr="0">
          <a:noAutofit/>
        </a:bodyPr>
        <a:lstStyle/>
        <a:p>
          <a:pPr marL="0" lvl="0" indent="0" algn="ctr" defTabSz="933450">
            <a:lnSpc>
              <a:spcPct val="90000"/>
            </a:lnSpc>
            <a:spcBef>
              <a:spcPct val="0"/>
            </a:spcBef>
            <a:spcAft>
              <a:spcPct val="35000"/>
            </a:spcAft>
            <a:buNone/>
          </a:pPr>
          <a:r>
            <a:rPr lang="en-US" sz="2100" kern="1200"/>
            <a:t>Preprocess</a:t>
          </a:r>
        </a:p>
      </dsp:txBody>
      <dsp:txXfrm>
        <a:off x="4393984" y="449720"/>
        <a:ext cx="2084289" cy="625286"/>
      </dsp:txXfrm>
    </dsp:sp>
    <dsp:sp modelId="{31C608FB-F32A-448E-981B-9CFA993D52EA}">
      <dsp:nvSpPr>
        <dsp:cNvPr id="0" name=""/>
        <dsp:cNvSpPr/>
      </dsp:nvSpPr>
      <dsp:spPr>
        <a:xfrm>
          <a:off x="4393984" y="1075007"/>
          <a:ext cx="2084289" cy="19765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5881" tIns="205881" rIns="205881" bIns="205881" numCol="1" spcCol="1270" anchor="t" anchorCtr="0">
          <a:noAutofit/>
        </a:bodyPr>
        <a:lstStyle/>
        <a:p>
          <a:pPr marL="0" lvl="0" indent="0" algn="l" defTabSz="711200">
            <a:lnSpc>
              <a:spcPct val="90000"/>
            </a:lnSpc>
            <a:spcBef>
              <a:spcPct val="0"/>
            </a:spcBef>
            <a:spcAft>
              <a:spcPct val="35000"/>
            </a:spcAft>
            <a:buNone/>
          </a:pPr>
          <a:r>
            <a:rPr lang="en-US" sz="1600" kern="1200"/>
            <a:t>Preprocess data dumps to clean. Store data in postgres database.</a:t>
          </a:r>
        </a:p>
      </dsp:txBody>
      <dsp:txXfrm>
        <a:off x="4393984" y="1075007"/>
        <a:ext cx="2084289" cy="1976509"/>
      </dsp:txXfrm>
    </dsp:sp>
    <dsp:sp modelId="{BAAEE6D6-8465-4756-B0A7-143C5FAD52E5}">
      <dsp:nvSpPr>
        <dsp:cNvPr id="0" name=""/>
        <dsp:cNvSpPr/>
      </dsp:nvSpPr>
      <dsp:spPr>
        <a:xfrm>
          <a:off x="6586168" y="449720"/>
          <a:ext cx="2084289" cy="62528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64705" tIns="164705" rIns="164705" bIns="164705" numCol="1" spcCol="1270" anchor="ctr" anchorCtr="0">
          <a:noAutofit/>
        </a:bodyPr>
        <a:lstStyle/>
        <a:p>
          <a:pPr marL="0" lvl="0" indent="0" algn="ctr" defTabSz="933450">
            <a:lnSpc>
              <a:spcPct val="90000"/>
            </a:lnSpc>
            <a:spcBef>
              <a:spcPct val="0"/>
            </a:spcBef>
            <a:spcAft>
              <a:spcPct val="35000"/>
            </a:spcAft>
            <a:buNone/>
          </a:pPr>
          <a:r>
            <a:rPr lang="en-US" sz="2100" kern="1200" dirty="0"/>
            <a:t>Run</a:t>
          </a:r>
        </a:p>
      </dsp:txBody>
      <dsp:txXfrm>
        <a:off x="6586168" y="449720"/>
        <a:ext cx="2084289" cy="625286"/>
      </dsp:txXfrm>
    </dsp:sp>
    <dsp:sp modelId="{D45C48A4-9308-4668-B19F-B701990255CF}">
      <dsp:nvSpPr>
        <dsp:cNvPr id="0" name=""/>
        <dsp:cNvSpPr/>
      </dsp:nvSpPr>
      <dsp:spPr>
        <a:xfrm>
          <a:off x="6586168" y="1075007"/>
          <a:ext cx="2084289" cy="19765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5881" tIns="205881" rIns="205881" bIns="205881" numCol="1" spcCol="1270" anchor="t" anchorCtr="0">
          <a:noAutofit/>
        </a:bodyPr>
        <a:lstStyle/>
        <a:p>
          <a:pPr marL="0" lvl="0" indent="0" algn="l" defTabSz="711200">
            <a:lnSpc>
              <a:spcPct val="90000"/>
            </a:lnSpc>
            <a:spcBef>
              <a:spcPct val="0"/>
            </a:spcBef>
            <a:spcAft>
              <a:spcPct val="35000"/>
            </a:spcAft>
            <a:buNone/>
          </a:pPr>
          <a:r>
            <a:rPr lang="en-US" sz="1600" kern="1200"/>
            <a:t>Use sentiment analysis on tweets as positive, negative, or neutral.</a:t>
          </a:r>
        </a:p>
      </dsp:txBody>
      <dsp:txXfrm>
        <a:off x="6586168" y="1075007"/>
        <a:ext cx="2084289" cy="1976509"/>
      </dsp:txXfrm>
    </dsp:sp>
    <dsp:sp modelId="{1EB906E2-2051-4BBE-A946-A8F81E1B8C14}">
      <dsp:nvSpPr>
        <dsp:cNvPr id="0" name=""/>
        <dsp:cNvSpPr/>
      </dsp:nvSpPr>
      <dsp:spPr>
        <a:xfrm>
          <a:off x="8778352" y="449720"/>
          <a:ext cx="2084289" cy="62528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164705" tIns="164705" rIns="164705" bIns="164705" numCol="1" spcCol="1270" anchor="ctr" anchorCtr="0">
          <a:noAutofit/>
        </a:bodyPr>
        <a:lstStyle/>
        <a:p>
          <a:pPr marL="0" lvl="0" indent="0" algn="ctr" defTabSz="933450">
            <a:lnSpc>
              <a:spcPct val="90000"/>
            </a:lnSpc>
            <a:spcBef>
              <a:spcPct val="0"/>
            </a:spcBef>
            <a:spcAft>
              <a:spcPct val="35000"/>
            </a:spcAft>
            <a:buNone/>
          </a:pPr>
          <a:r>
            <a:rPr lang="en-US" sz="2100" kern="1200" dirty="0"/>
            <a:t>Build</a:t>
          </a:r>
        </a:p>
      </dsp:txBody>
      <dsp:txXfrm>
        <a:off x="8778352" y="449720"/>
        <a:ext cx="2084289" cy="625286"/>
      </dsp:txXfrm>
    </dsp:sp>
    <dsp:sp modelId="{549763B8-4E7B-4CD2-81C3-44ACAF89E369}">
      <dsp:nvSpPr>
        <dsp:cNvPr id="0" name=""/>
        <dsp:cNvSpPr/>
      </dsp:nvSpPr>
      <dsp:spPr>
        <a:xfrm>
          <a:off x="8778352" y="1075007"/>
          <a:ext cx="2084289" cy="19765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5881" tIns="205881" rIns="205881" bIns="205881" numCol="1" spcCol="1270" anchor="t" anchorCtr="0">
          <a:noAutofit/>
        </a:bodyPr>
        <a:lstStyle/>
        <a:p>
          <a:pPr marL="0" lvl="0" indent="0" algn="l" defTabSz="711200">
            <a:lnSpc>
              <a:spcPct val="90000"/>
            </a:lnSpc>
            <a:spcBef>
              <a:spcPct val="0"/>
            </a:spcBef>
            <a:spcAft>
              <a:spcPct val="35000"/>
            </a:spcAft>
            <a:buNone/>
          </a:pPr>
          <a:r>
            <a:rPr lang="en-US" sz="1600" kern="1200"/>
            <a:t>Use sentiment analysis inputs to build model for predicting  impact of tweets on the near future stock price.</a:t>
          </a:r>
        </a:p>
      </dsp:txBody>
      <dsp:txXfrm>
        <a:off x="8778352" y="1075007"/>
        <a:ext cx="2084289" cy="19765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B61CA0-2E98-4DC9-BF07-D21B053DA71E}">
      <dsp:nvSpPr>
        <dsp:cNvPr id="0" name=""/>
        <dsp:cNvSpPr/>
      </dsp:nvSpPr>
      <dsp:spPr>
        <a:xfrm>
          <a:off x="1280463" y="864"/>
          <a:ext cx="2187192" cy="131231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Processed raw twitter and stock data</a:t>
          </a:r>
        </a:p>
      </dsp:txBody>
      <dsp:txXfrm>
        <a:off x="1318899" y="39300"/>
        <a:ext cx="2110320" cy="1235443"/>
      </dsp:txXfrm>
    </dsp:sp>
    <dsp:sp modelId="{E53AAA03-EA6E-4538-B4EF-A5E1E1EEAFF3}">
      <dsp:nvSpPr>
        <dsp:cNvPr id="0" name=""/>
        <dsp:cNvSpPr/>
      </dsp:nvSpPr>
      <dsp:spPr>
        <a:xfrm>
          <a:off x="3660128" y="385810"/>
          <a:ext cx="463684" cy="542423"/>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3660128" y="494295"/>
        <a:ext cx="324579" cy="325453"/>
      </dsp:txXfrm>
    </dsp:sp>
    <dsp:sp modelId="{236DF0F3-8ECF-4960-BB82-6290D4AB8B2E}">
      <dsp:nvSpPr>
        <dsp:cNvPr id="0" name=""/>
        <dsp:cNvSpPr/>
      </dsp:nvSpPr>
      <dsp:spPr>
        <a:xfrm>
          <a:off x="4342532" y="864"/>
          <a:ext cx="2187192" cy="131231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Structured data using </a:t>
          </a:r>
          <a:r>
            <a:rPr lang="en-US" sz="2400" kern="1200" dirty="0" err="1"/>
            <a:t>jupyter</a:t>
          </a:r>
          <a:r>
            <a:rPr lang="en-US" sz="2400" kern="1200" dirty="0"/>
            <a:t> notebook</a:t>
          </a:r>
        </a:p>
      </dsp:txBody>
      <dsp:txXfrm>
        <a:off x="4380968" y="39300"/>
        <a:ext cx="2110320" cy="1235443"/>
      </dsp:txXfrm>
    </dsp:sp>
    <dsp:sp modelId="{F7A8CC60-46D7-4954-9DBB-208340593699}">
      <dsp:nvSpPr>
        <dsp:cNvPr id="0" name=""/>
        <dsp:cNvSpPr/>
      </dsp:nvSpPr>
      <dsp:spPr>
        <a:xfrm>
          <a:off x="6722198" y="385810"/>
          <a:ext cx="463684" cy="542423"/>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6722198" y="494295"/>
        <a:ext cx="324579" cy="325453"/>
      </dsp:txXfrm>
    </dsp:sp>
    <dsp:sp modelId="{D0D2F162-6430-41B1-8F9E-072F963427E3}">
      <dsp:nvSpPr>
        <dsp:cNvPr id="0" name=""/>
        <dsp:cNvSpPr/>
      </dsp:nvSpPr>
      <dsp:spPr>
        <a:xfrm>
          <a:off x="7404602" y="864"/>
          <a:ext cx="2187192" cy="131231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Data Preprocessing (joined data)</a:t>
          </a:r>
        </a:p>
      </dsp:txBody>
      <dsp:txXfrm>
        <a:off x="7443038" y="39300"/>
        <a:ext cx="2110320" cy="1235443"/>
      </dsp:txXfrm>
    </dsp:sp>
    <dsp:sp modelId="{CEACEF2C-CDB8-4AF6-AD41-9DBB16C10559}">
      <dsp:nvSpPr>
        <dsp:cNvPr id="0" name=""/>
        <dsp:cNvSpPr/>
      </dsp:nvSpPr>
      <dsp:spPr>
        <a:xfrm rot="5400000">
          <a:off x="8266356" y="1466283"/>
          <a:ext cx="463684" cy="542423"/>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rot="-5400000">
        <a:off x="8335472" y="1505653"/>
        <a:ext cx="325453" cy="324579"/>
      </dsp:txXfrm>
    </dsp:sp>
    <dsp:sp modelId="{F6CAB47B-E78D-4AC1-A472-CB36EB6398A6}">
      <dsp:nvSpPr>
        <dsp:cNvPr id="0" name=""/>
        <dsp:cNvSpPr/>
      </dsp:nvSpPr>
      <dsp:spPr>
        <a:xfrm>
          <a:off x="7404602" y="2188057"/>
          <a:ext cx="2187192" cy="131231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EDA</a:t>
          </a:r>
        </a:p>
      </dsp:txBody>
      <dsp:txXfrm>
        <a:off x="7443038" y="2226493"/>
        <a:ext cx="2110320" cy="1235443"/>
      </dsp:txXfrm>
    </dsp:sp>
    <dsp:sp modelId="{E6A8B17C-4CEE-4C3F-9D7C-30D4C8F2480F}">
      <dsp:nvSpPr>
        <dsp:cNvPr id="0" name=""/>
        <dsp:cNvSpPr/>
      </dsp:nvSpPr>
      <dsp:spPr>
        <a:xfrm rot="10800000">
          <a:off x="6748444" y="2573003"/>
          <a:ext cx="463684" cy="542423"/>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rot="10800000">
        <a:off x="6887549" y="2681488"/>
        <a:ext cx="324579" cy="325453"/>
      </dsp:txXfrm>
    </dsp:sp>
    <dsp:sp modelId="{8B815D8A-B9EE-4A3C-A46E-341B8656A1AC}">
      <dsp:nvSpPr>
        <dsp:cNvPr id="0" name=""/>
        <dsp:cNvSpPr/>
      </dsp:nvSpPr>
      <dsp:spPr>
        <a:xfrm>
          <a:off x="4342532" y="2188057"/>
          <a:ext cx="2187192" cy="131231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Visuals/Insights</a:t>
          </a:r>
        </a:p>
      </dsp:txBody>
      <dsp:txXfrm>
        <a:off x="4380968" y="2226493"/>
        <a:ext cx="2110320" cy="1235443"/>
      </dsp:txXfrm>
    </dsp:sp>
  </dsp:spTree>
</dsp:drawing>
</file>

<file path=ppt/diagrams/layout1.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85332F6-84D5-43CF-B5CE-301BBE7CB9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AB049E7-4E52-4F78-B7E3-9EEEB887E5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782036-3E43-445A-9A77-06D97C6EDFFA}" type="datetimeFigureOut">
              <a:rPr lang="en-US" smtClean="0"/>
              <a:t>7/25/22</a:t>
            </a:fld>
            <a:endParaRPr lang="en-US" dirty="0"/>
          </a:p>
        </p:txBody>
      </p:sp>
      <p:sp>
        <p:nvSpPr>
          <p:cNvPr id="4" name="Footer Placeholder 3">
            <a:extLst>
              <a:ext uri="{FF2B5EF4-FFF2-40B4-BE49-F238E27FC236}">
                <a16:creationId xmlns:a16="http://schemas.microsoft.com/office/drawing/2014/main" id="{00DD62C5-62E7-4FCF-A26E-C100A22EE53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A9C5A79-BC51-4C21-A236-759CEAE5D8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3333638-148D-48F3-93EA-686F1AB9FFB0}" type="slidenum">
              <a:rPr lang="en-US" smtClean="0"/>
              <a:t>‹#›</a:t>
            </a:fld>
            <a:endParaRPr lang="en-US" dirty="0"/>
          </a:p>
        </p:txBody>
      </p:sp>
    </p:spTree>
    <p:extLst>
      <p:ext uri="{BB962C8B-B14F-4D97-AF65-F5344CB8AC3E}">
        <p14:creationId xmlns:p14="http://schemas.microsoft.com/office/powerpoint/2010/main" val="350508679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svg>
</file>

<file path=ppt/media/image15.jpg>
</file>

<file path=ppt/media/image2.jpg>
</file>

<file path=ppt/media/image3.jpg>
</file>

<file path=ppt/media/image4.jpeg>
</file>

<file path=ppt/media/image5.jpe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18FFC2-F437-4D89-B6E7-BDC71715B609}" type="datetimeFigureOut">
              <a:rPr lang="en-US" smtClean="0"/>
              <a:t>7/25/22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C4120E-D8D4-4AFA-B0E2-7989D1701DEB}" type="slidenum">
              <a:rPr lang="en-US" smtClean="0"/>
              <a:t>‹#›</a:t>
            </a:fld>
            <a:endParaRPr lang="en-US" dirty="0"/>
          </a:p>
        </p:txBody>
      </p:sp>
    </p:spTree>
    <p:extLst>
      <p:ext uri="{BB962C8B-B14F-4D97-AF65-F5344CB8AC3E}">
        <p14:creationId xmlns:p14="http://schemas.microsoft.com/office/powerpoint/2010/main" val="3383899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2">
                    <a:lumMod val="90000"/>
                    <a:lumOff val="10000"/>
                  </a:schemeClr>
                </a:solidFill>
                <a:effectLst/>
                <a:latin typeface="-apple-system"/>
              </a:rPr>
              <a:t>Under the influence of social media Doge Coin would continue to climb in price and reach $0.71 cents at its highest in May 6th of 2021, 355 times the price from November 2020. The $500 could've have turned into $177,500, something most stocks couldn't do without social media. The value has since dropped close to the $0.07, the price at which Tamara's family sold the coin.</a:t>
            </a:r>
            <a:endParaRPr lang="en-US" dirty="0">
              <a:solidFill>
                <a:schemeClr val="tx2">
                  <a:lumMod val="90000"/>
                  <a:lumOff val="10000"/>
                </a:schemeClr>
              </a:solidFill>
            </a:endParaRP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2">
                    <a:lumMod val="90000"/>
                    <a:lumOff val="10000"/>
                  </a:schemeClr>
                </a:solidFill>
                <a:effectLst/>
                <a:latin typeface="-apple-system"/>
              </a:rPr>
              <a:t>In 2020 and 2021 Twitter, Reddit and Robin Hood changed the dynamic of the stock market and crypto currencies. Social media became a disruptive force in the economy. Yet Doge could've just been one of many crypto coins that did not rise in price, if it wasn't for one person that brought notoriety to this currency, Elon Musk.</a:t>
            </a:r>
            <a:endParaRPr lang="en-US" dirty="0">
              <a:solidFill>
                <a:schemeClr val="tx2">
                  <a:lumMod val="90000"/>
                  <a:lumOff val="10000"/>
                </a:schemeClr>
              </a:solidFill>
            </a:endParaRPr>
          </a:p>
          <a:p>
            <a:endParaRPr lang="en-US" dirty="0"/>
          </a:p>
        </p:txBody>
      </p:sp>
      <p:sp>
        <p:nvSpPr>
          <p:cNvPr id="4" name="Slide Number Placeholder 3"/>
          <p:cNvSpPr>
            <a:spLocks noGrp="1"/>
          </p:cNvSpPr>
          <p:nvPr>
            <p:ph type="sldNum" sz="quarter" idx="5"/>
          </p:nvPr>
        </p:nvSpPr>
        <p:spPr/>
        <p:txBody>
          <a:bodyPr/>
          <a:lstStyle/>
          <a:p>
            <a:fld id="{A6C4120E-D8D4-4AFA-B0E2-7989D1701DEB}" type="slidenum">
              <a:rPr lang="en-US" smtClean="0"/>
              <a:t>3</a:t>
            </a:fld>
            <a:endParaRPr lang="en-US" dirty="0"/>
          </a:p>
        </p:txBody>
      </p:sp>
    </p:spTree>
    <p:extLst>
      <p:ext uri="{BB962C8B-B14F-4D97-AF65-F5344CB8AC3E}">
        <p14:creationId xmlns:p14="http://schemas.microsoft.com/office/powerpoint/2010/main" val="32124852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C4120E-D8D4-4AFA-B0E2-7989D1701DEB}" type="slidenum">
              <a:rPr lang="en-US" smtClean="0"/>
              <a:t>4</a:t>
            </a:fld>
            <a:endParaRPr lang="en-US" dirty="0"/>
          </a:p>
        </p:txBody>
      </p:sp>
    </p:spTree>
    <p:extLst>
      <p:ext uri="{BB962C8B-B14F-4D97-AF65-F5344CB8AC3E}">
        <p14:creationId xmlns:p14="http://schemas.microsoft.com/office/powerpoint/2010/main" val="38994419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C4120E-D8D4-4AFA-B0E2-7989D1701DEB}" type="slidenum">
              <a:rPr lang="en-US" smtClean="0"/>
              <a:t>5</a:t>
            </a:fld>
            <a:endParaRPr lang="en-US" dirty="0"/>
          </a:p>
        </p:txBody>
      </p:sp>
    </p:spTree>
    <p:extLst>
      <p:ext uri="{BB962C8B-B14F-4D97-AF65-F5344CB8AC3E}">
        <p14:creationId xmlns:p14="http://schemas.microsoft.com/office/powerpoint/2010/main" val="32521962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C4120E-D8D4-4AFA-B0E2-7989D1701DEB}" type="slidenum">
              <a:rPr lang="en-US" smtClean="0"/>
              <a:t>6</a:t>
            </a:fld>
            <a:endParaRPr lang="en-US" dirty="0"/>
          </a:p>
        </p:txBody>
      </p:sp>
    </p:spTree>
    <p:extLst>
      <p:ext uri="{BB962C8B-B14F-4D97-AF65-F5344CB8AC3E}">
        <p14:creationId xmlns:p14="http://schemas.microsoft.com/office/powerpoint/2010/main" val="3416662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C4120E-D8D4-4AFA-B0E2-7989D1701DEB}" type="slidenum">
              <a:rPr lang="en-US" smtClean="0"/>
              <a:t>8</a:t>
            </a:fld>
            <a:endParaRPr lang="en-US" dirty="0"/>
          </a:p>
        </p:txBody>
      </p:sp>
    </p:spTree>
    <p:extLst>
      <p:ext uri="{BB962C8B-B14F-4D97-AF65-F5344CB8AC3E}">
        <p14:creationId xmlns:p14="http://schemas.microsoft.com/office/powerpoint/2010/main" val="40628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2">
                    <a:lumMod val="90000"/>
                    <a:lumOff val="10000"/>
                  </a:schemeClr>
                </a:solidFill>
                <a:effectLst/>
                <a:latin typeface="Slack-Lato"/>
              </a:rPr>
              <a:t>The idea is to see how long the effect of tweet lasts, and what is the percent increase in value. </a:t>
            </a:r>
          </a:p>
          <a:p>
            <a:pPr algn="l"/>
            <a:r>
              <a:rPr lang="en-US" b="0" i="0" dirty="0">
                <a:solidFill>
                  <a:schemeClr val="tx2">
                    <a:lumMod val="90000"/>
                    <a:lumOff val="10000"/>
                  </a:schemeClr>
                </a:solidFill>
                <a:effectLst/>
                <a:latin typeface="Slack-Lato"/>
              </a:rPr>
              <a:t>Using percentages normalizes the data in that column.</a:t>
            </a:r>
          </a:p>
          <a:p>
            <a:pPr algn="l"/>
            <a:br>
              <a:rPr lang="en-US" b="0" i="0" dirty="0">
                <a:solidFill>
                  <a:schemeClr val="tx2">
                    <a:lumMod val="90000"/>
                    <a:lumOff val="10000"/>
                  </a:schemeClr>
                </a:solidFill>
                <a:effectLst/>
                <a:latin typeface="Slack-Lato"/>
              </a:rPr>
            </a:br>
            <a:r>
              <a:rPr lang="en-US" dirty="0">
                <a:solidFill>
                  <a:schemeClr val="tx2">
                    <a:lumMod val="90000"/>
                    <a:lumOff val="10000"/>
                  </a:schemeClr>
                </a:solidFill>
                <a:latin typeface="Slack-Lato"/>
              </a:rPr>
              <a:t>M</a:t>
            </a:r>
            <a:r>
              <a:rPr lang="en-US" b="0" i="0" dirty="0">
                <a:solidFill>
                  <a:schemeClr val="tx2">
                    <a:lumMod val="90000"/>
                    <a:lumOff val="10000"/>
                  </a:schemeClr>
                </a:solidFill>
                <a:effectLst/>
                <a:latin typeface="Slack-Lato"/>
              </a:rPr>
              <a:t>odel built on building a percentage increase or decrease prediction. Includes the tweet likes, retweets, sentiment score. See the best way to do it to only include immediate reaction (very first stock price after) or if there is lingering reaction or delayed reaction in the following days.</a:t>
            </a:r>
          </a:p>
          <a:p>
            <a:pPr algn="l"/>
            <a:r>
              <a:rPr lang="en-US" dirty="0">
                <a:solidFill>
                  <a:schemeClr val="tx2">
                    <a:lumMod val="90000"/>
                    <a:lumOff val="10000"/>
                  </a:schemeClr>
                </a:solidFill>
                <a:latin typeface="Slack-Lato"/>
              </a:rPr>
              <a:t>B</a:t>
            </a:r>
            <a:r>
              <a:rPr lang="en-US" b="0" i="0" dirty="0">
                <a:solidFill>
                  <a:schemeClr val="tx2">
                    <a:lumMod val="90000"/>
                    <a:lumOff val="10000"/>
                  </a:schemeClr>
                </a:solidFill>
                <a:effectLst/>
                <a:latin typeface="Slack-Lato"/>
              </a:rPr>
              <a:t>uild a model on percentage increase than we can work on how to combine the predictions of two models.</a:t>
            </a:r>
          </a:p>
          <a:p>
            <a:r>
              <a:rPr lang="en-US" dirty="0"/>
              <a:t>7 day after creating a dictionary  - have put tweet </a:t>
            </a:r>
            <a:r>
              <a:rPr lang="en-US" dirty="0" err="1"/>
              <a:t>iD</a:t>
            </a:r>
            <a:r>
              <a:rPr lang="en-US" dirty="0"/>
              <a:t> as a key. </a:t>
            </a:r>
          </a:p>
          <a:p>
            <a:endParaRPr lang="en-US" dirty="0"/>
          </a:p>
          <a:p>
            <a:endParaRPr lang="en-US" dirty="0"/>
          </a:p>
        </p:txBody>
      </p:sp>
      <p:sp>
        <p:nvSpPr>
          <p:cNvPr id="4" name="Slide Number Placeholder 3"/>
          <p:cNvSpPr>
            <a:spLocks noGrp="1"/>
          </p:cNvSpPr>
          <p:nvPr>
            <p:ph type="sldNum" sz="quarter" idx="5"/>
          </p:nvPr>
        </p:nvSpPr>
        <p:spPr/>
        <p:txBody>
          <a:bodyPr/>
          <a:lstStyle/>
          <a:p>
            <a:fld id="{A6C4120E-D8D4-4AFA-B0E2-7989D1701DEB}" type="slidenum">
              <a:rPr lang="en-US" smtClean="0"/>
              <a:t>10</a:t>
            </a:fld>
            <a:endParaRPr lang="en-US" dirty="0"/>
          </a:p>
        </p:txBody>
      </p:sp>
    </p:spTree>
    <p:extLst>
      <p:ext uri="{BB962C8B-B14F-4D97-AF65-F5344CB8AC3E}">
        <p14:creationId xmlns:p14="http://schemas.microsoft.com/office/powerpoint/2010/main" val="4270181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C4120E-D8D4-4AFA-B0E2-7989D1701DEB}" type="slidenum">
              <a:rPr lang="en-US" smtClean="0"/>
              <a:t>13</a:t>
            </a:fld>
            <a:endParaRPr lang="en-US" dirty="0"/>
          </a:p>
        </p:txBody>
      </p:sp>
    </p:spTree>
    <p:extLst>
      <p:ext uri="{BB962C8B-B14F-4D97-AF65-F5344CB8AC3E}">
        <p14:creationId xmlns:p14="http://schemas.microsoft.com/office/powerpoint/2010/main" val="28788259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C4120E-D8D4-4AFA-B0E2-7989D1701DEB}" type="slidenum">
              <a:rPr lang="en-US" smtClean="0"/>
              <a:t>15</a:t>
            </a:fld>
            <a:endParaRPr lang="en-US" dirty="0"/>
          </a:p>
        </p:txBody>
      </p:sp>
    </p:spTree>
    <p:extLst>
      <p:ext uri="{BB962C8B-B14F-4D97-AF65-F5344CB8AC3E}">
        <p14:creationId xmlns:p14="http://schemas.microsoft.com/office/powerpoint/2010/main" val="40562782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C4120E-D8D4-4AFA-B0E2-7989D1701DEB}" type="slidenum">
              <a:rPr lang="en-US" smtClean="0"/>
              <a:t>17</a:t>
            </a:fld>
            <a:endParaRPr lang="en-US" dirty="0"/>
          </a:p>
        </p:txBody>
      </p:sp>
    </p:spTree>
    <p:extLst>
      <p:ext uri="{BB962C8B-B14F-4D97-AF65-F5344CB8AC3E}">
        <p14:creationId xmlns:p14="http://schemas.microsoft.com/office/powerpoint/2010/main" val="975751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r>
              <a:rPr lang="en-US"/>
              <a:t>8/03/20XX</a:t>
            </a:r>
            <a:endParaRPr lang="en-US" dirty="0"/>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r>
              <a:rPr lang="en-US"/>
              <a:t>PITCH DECK</a:t>
            </a:r>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2700477598"/>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8/03/20XX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2821138751"/>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8/03/20XX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404315684"/>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bg>
      <p:bgPr>
        <a:solidFill>
          <a:schemeClr val="accent6">
            <a:alpha val="91000"/>
          </a:schemeClr>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8D1035F-A14F-4F81-AC61-2AF512D7F821}"/>
              </a:ext>
            </a:extLst>
          </p:cNvPr>
          <p:cNvSpPr>
            <a:spLocks noGrp="1"/>
          </p:cNvSpPr>
          <p:nvPr>
            <p:ph type="pic" sz="quarter" idx="10" hasCustomPrompt="1"/>
          </p:nvPr>
        </p:nvSpPr>
        <p:spPr>
          <a:xfrm>
            <a:off x="0" y="0"/>
            <a:ext cx="767715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2" name="Title 1">
            <a:extLst>
              <a:ext uri="{FF2B5EF4-FFF2-40B4-BE49-F238E27FC236}">
                <a16:creationId xmlns:a16="http://schemas.microsoft.com/office/drawing/2014/main" id="{39E05B43-D8B3-4B3A-93E9-5A84CF7F3D2A}"/>
              </a:ext>
            </a:extLst>
          </p:cNvPr>
          <p:cNvSpPr>
            <a:spLocks noGrp="1"/>
          </p:cNvSpPr>
          <p:nvPr>
            <p:ph type="ctrTitle" hasCustomPrompt="1"/>
          </p:nvPr>
        </p:nvSpPr>
        <p:spPr>
          <a:xfrm>
            <a:off x="8336042" y="1550988"/>
            <a:ext cx="3284832" cy="2387600"/>
          </a:xfrm>
          <a:prstGeom prst="rect">
            <a:avLst/>
          </a:prstGeom>
        </p:spPr>
        <p:txBody>
          <a:bodyPr anchor="b"/>
          <a:lstStyle>
            <a:lvl1pPr algn="l">
              <a:defRPr sz="5000" cap="all" spc="200" baseline="0">
                <a:solidFill>
                  <a:schemeClr val="accent6">
                    <a:lumMod val="10000"/>
                    <a:lumOff val="90000"/>
                  </a:schemeClr>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99F2A661-E12F-4DA4-89DE-F2048B1B4308}"/>
              </a:ext>
            </a:extLst>
          </p:cNvPr>
          <p:cNvSpPr>
            <a:spLocks noGrp="1"/>
          </p:cNvSpPr>
          <p:nvPr>
            <p:ph type="subTitle" idx="1" hasCustomPrompt="1"/>
          </p:nvPr>
        </p:nvSpPr>
        <p:spPr>
          <a:xfrm>
            <a:off x="8336042" y="4057095"/>
            <a:ext cx="3284832" cy="1553129"/>
          </a:xfrm>
          <a:prstGeom prst="rect">
            <a:avLst/>
          </a:prstGeom>
        </p:spPr>
        <p:txBody>
          <a:bodyPr/>
          <a:lstStyle>
            <a:lvl1pPr marL="0" indent="0" algn="l">
              <a:buNone/>
              <a:defRPr sz="18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5" name="Text Placeholder 4">
            <a:extLst>
              <a:ext uri="{FF2B5EF4-FFF2-40B4-BE49-F238E27FC236}">
                <a16:creationId xmlns:a16="http://schemas.microsoft.com/office/drawing/2014/main" id="{F464D5FB-99FD-4266-B81F-46B037643600}"/>
              </a:ext>
            </a:extLst>
          </p:cNvPr>
          <p:cNvSpPr>
            <a:spLocks noGrp="1"/>
          </p:cNvSpPr>
          <p:nvPr>
            <p:ph type="body" sz="quarter" idx="11" hasCustomPrompt="1"/>
          </p:nvPr>
        </p:nvSpPr>
        <p:spPr>
          <a:xfrm>
            <a:off x="1654175" y="4241283"/>
            <a:ext cx="10537825" cy="2616717"/>
          </a:xfrm>
          <a:prstGeom prst="rect">
            <a:avLst/>
          </a:prstGeom>
        </p:spPr>
        <p:txBody>
          <a:bodyPr/>
          <a:lstStyle>
            <a:lvl1pPr marL="0" indent="0" algn="r">
              <a:lnSpc>
                <a:spcPct val="50000"/>
              </a:lnSpc>
              <a:spcBef>
                <a:spcPts val="0"/>
              </a:spcBef>
              <a:buNone/>
              <a:defRPr sz="45000" baseline="0">
                <a:solidFill>
                  <a:schemeClr val="bg1">
                    <a:alpha val="8000"/>
                  </a:schemeClr>
                </a:solidFill>
                <a:latin typeface="Kunstler Script" panose="030304020206070D0D06" pitchFamily="66" charset="0"/>
              </a:defRPr>
            </a:lvl1pPr>
          </a:lstStyle>
          <a:p>
            <a:pPr lvl="0"/>
            <a:r>
              <a:rPr lang="en-US" dirty="0"/>
              <a:t>Pitch</a:t>
            </a:r>
          </a:p>
        </p:txBody>
      </p:sp>
    </p:spTree>
    <p:extLst>
      <p:ext uri="{BB962C8B-B14F-4D97-AF65-F5344CB8AC3E}">
        <p14:creationId xmlns:p14="http://schemas.microsoft.com/office/powerpoint/2010/main" val="25667100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bout Us">
    <p:bg>
      <p:bgPr>
        <a:solidFill>
          <a:schemeClr val="accent1"/>
        </a:solidFill>
        <a:effectLst/>
      </p:bgPr>
    </p:bg>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E265C839-12C3-47EF-9941-39B43796B35E}"/>
              </a:ext>
            </a:extLst>
          </p:cNvPr>
          <p:cNvSpPr>
            <a:spLocks noGrp="1"/>
          </p:cNvSpPr>
          <p:nvPr>
            <p:ph type="pic" sz="quarter" idx="13" hasCustomPrompt="1"/>
          </p:nvPr>
        </p:nvSpPr>
        <p:spPr>
          <a:xfrm>
            <a:off x="5361215" y="0"/>
            <a:ext cx="6830785"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E6AB2BC9-972D-4B30-981B-BAD528A7FBE9}"/>
              </a:ext>
            </a:extLst>
          </p:cNvPr>
          <p:cNvSpPr>
            <a:spLocks noGrp="1"/>
          </p:cNvSpPr>
          <p:nvPr>
            <p:ph type="body" sz="quarter" idx="14" hasCustomPrompt="1"/>
          </p:nvPr>
        </p:nvSpPr>
        <p:spPr>
          <a:xfrm>
            <a:off x="0" y="4002437"/>
            <a:ext cx="12186555" cy="2855564"/>
          </a:xfrm>
          <a:prstGeom prst="rect">
            <a:avLst/>
          </a:prstGeom>
        </p:spPr>
        <p:txBody>
          <a:bodyPr/>
          <a:lstStyle>
            <a:lvl1pPr marL="0" indent="0" algn="ctr">
              <a:lnSpc>
                <a:spcPct val="50000"/>
              </a:lnSpc>
              <a:spcBef>
                <a:spcPts val="0"/>
              </a:spcBef>
              <a:buNone/>
              <a:defRPr sz="50000" baseline="0">
                <a:solidFill>
                  <a:schemeClr val="bg1">
                    <a:alpha val="8000"/>
                  </a:schemeClr>
                </a:solidFill>
                <a:latin typeface="Kunstler Script" panose="030304020206070D0D06" pitchFamily="66" charset="0"/>
              </a:defRPr>
            </a:lvl1pPr>
          </a:lstStyle>
          <a:p>
            <a:pPr lvl="0"/>
            <a:r>
              <a:rPr lang="en-US" dirty="0"/>
              <a:t>About</a:t>
            </a:r>
          </a:p>
        </p:txBody>
      </p:sp>
      <p:sp>
        <p:nvSpPr>
          <p:cNvPr id="4" name="Date Placeholder 3">
            <a:extLst>
              <a:ext uri="{FF2B5EF4-FFF2-40B4-BE49-F238E27FC236}">
                <a16:creationId xmlns:a16="http://schemas.microsoft.com/office/drawing/2014/main" id="{CE1F2E92-C9AF-47A3-84EF-181F642A4110}"/>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5" name="Footer Placeholder 4">
            <a:extLst>
              <a:ext uri="{FF2B5EF4-FFF2-40B4-BE49-F238E27FC236}">
                <a16:creationId xmlns:a16="http://schemas.microsoft.com/office/drawing/2014/main" id="{274F2C06-CE94-4D97-A7F5-08D8D7BF144E}"/>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6" name="Slide Number Placeholder 5">
            <a:extLst>
              <a:ext uri="{FF2B5EF4-FFF2-40B4-BE49-F238E27FC236}">
                <a16:creationId xmlns:a16="http://schemas.microsoft.com/office/drawing/2014/main" id="{E210CA9D-6428-41AF-B478-FB553C041DE9}"/>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5214FDE4-5230-4BC7-8C8A-024BF947CD9C}"/>
              </a:ext>
            </a:extLst>
          </p:cNvPr>
          <p:cNvSpPr>
            <a:spLocks noGrp="1"/>
          </p:cNvSpPr>
          <p:nvPr>
            <p:ph type="ctrTitle" hasCustomPrompt="1"/>
          </p:nvPr>
        </p:nvSpPr>
        <p:spPr>
          <a:xfrm>
            <a:off x="838201" y="901598"/>
            <a:ext cx="3684814" cy="336548"/>
          </a:xfrm>
          <a:prstGeom prst="rect">
            <a:avLst/>
          </a:prstGeom>
        </p:spPr>
        <p:txBody>
          <a:bodyPr anchor="b"/>
          <a:lstStyle>
            <a:lvl1pPr algn="l">
              <a:defRPr sz="2200" cap="all" spc="200" baseline="0">
                <a:solidFill>
                  <a:schemeClr val="bg1">
                    <a:lumMod val="95000"/>
                  </a:schemeClr>
                </a:solidFill>
                <a:latin typeface="+mj-lt"/>
              </a:defRPr>
            </a:lvl1pPr>
          </a:lstStyle>
          <a:p>
            <a:r>
              <a:rPr lang="en-US" dirty="0"/>
              <a:t>Click to add title</a:t>
            </a:r>
          </a:p>
        </p:txBody>
      </p:sp>
      <p:sp>
        <p:nvSpPr>
          <p:cNvPr id="9" name="Subtitle 2">
            <a:extLst>
              <a:ext uri="{FF2B5EF4-FFF2-40B4-BE49-F238E27FC236}">
                <a16:creationId xmlns:a16="http://schemas.microsoft.com/office/drawing/2014/main" id="{95062B64-8BE7-421C-8F8F-F0CEEB1C5C92}"/>
              </a:ext>
            </a:extLst>
          </p:cNvPr>
          <p:cNvSpPr>
            <a:spLocks noGrp="1"/>
          </p:cNvSpPr>
          <p:nvPr>
            <p:ph type="subTitle" idx="1" hasCustomPrompt="1"/>
          </p:nvPr>
        </p:nvSpPr>
        <p:spPr>
          <a:xfrm>
            <a:off x="838201" y="1454764"/>
            <a:ext cx="3684814" cy="2801597"/>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cxnSp>
        <p:nvCxnSpPr>
          <p:cNvPr id="3" name="Straight Connector 2">
            <a:extLst>
              <a:ext uri="{FF2B5EF4-FFF2-40B4-BE49-F238E27FC236}">
                <a16:creationId xmlns:a16="http://schemas.microsoft.com/office/drawing/2014/main" id="{51A8088E-EE7F-4006-9745-8926E1ABB691}"/>
              </a:ext>
            </a:extLst>
          </p:cNvPr>
          <p:cNvCxnSpPr>
            <a:cxnSpLocks/>
          </p:cNvCxnSpPr>
          <p:nvPr userDrawn="1"/>
        </p:nvCxnSpPr>
        <p:spPr>
          <a:xfrm>
            <a:off x="587189" y="0"/>
            <a:ext cx="0" cy="3048000"/>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42144160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Problem">
    <p:bg>
      <p:bgPr>
        <a:solidFill>
          <a:schemeClr val="accent6"/>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3D34C3A-6235-4BB3-A283-CAE0A33D378B}"/>
              </a:ext>
            </a:extLst>
          </p:cNvPr>
          <p:cNvSpPr>
            <a:spLocks noGrp="1"/>
          </p:cNvSpPr>
          <p:nvPr>
            <p:ph type="pic" sz="quarter" idx="13" hasCustomPrompt="1"/>
          </p:nvPr>
        </p:nvSpPr>
        <p:spPr>
          <a:xfrm>
            <a:off x="0" y="0"/>
            <a:ext cx="40386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4" name="Date Placeholder 3">
            <a:extLst>
              <a:ext uri="{FF2B5EF4-FFF2-40B4-BE49-F238E27FC236}">
                <a16:creationId xmlns:a16="http://schemas.microsoft.com/office/drawing/2014/main" id="{109EDE6B-5E65-4F08-A24A-A9EC90670C80}"/>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5" name="Footer Placeholder 4">
            <a:extLst>
              <a:ext uri="{FF2B5EF4-FFF2-40B4-BE49-F238E27FC236}">
                <a16:creationId xmlns:a16="http://schemas.microsoft.com/office/drawing/2014/main" id="{CD674259-E892-4133-9796-2A1A30CF71E6}"/>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E462A321-B440-475F-8F1F-B5B3B697ED39}"/>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9" name="Subtitle 2">
            <a:extLst>
              <a:ext uri="{FF2B5EF4-FFF2-40B4-BE49-F238E27FC236}">
                <a16:creationId xmlns:a16="http://schemas.microsoft.com/office/drawing/2014/main" id="{ED1A311C-7C5B-4A6A-9430-1FDF9E65E23B}"/>
              </a:ext>
            </a:extLst>
          </p:cNvPr>
          <p:cNvSpPr>
            <a:spLocks noGrp="1"/>
          </p:cNvSpPr>
          <p:nvPr>
            <p:ph type="subTitle" idx="1" hasCustomPrompt="1"/>
          </p:nvPr>
        </p:nvSpPr>
        <p:spPr>
          <a:xfrm>
            <a:off x="4376050" y="2149803"/>
            <a:ext cx="2383973" cy="1583142"/>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0" name="Text Placeholder 15">
            <a:extLst>
              <a:ext uri="{FF2B5EF4-FFF2-40B4-BE49-F238E27FC236}">
                <a16:creationId xmlns:a16="http://schemas.microsoft.com/office/drawing/2014/main" id="{9294BC1C-A5F3-4428-A88F-0029F652AEC7}"/>
              </a:ext>
            </a:extLst>
          </p:cNvPr>
          <p:cNvSpPr>
            <a:spLocks noGrp="1"/>
          </p:cNvSpPr>
          <p:nvPr>
            <p:ph type="body" sz="quarter" idx="14" hasCustomPrompt="1"/>
          </p:nvPr>
        </p:nvSpPr>
        <p:spPr>
          <a:xfrm>
            <a:off x="4376050" y="1783378"/>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1" name="Text Placeholder 30">
            <a:extLst>
              <a:ext uri="{FF2B5EF4-FFF2-40B4-BE49-F238E27FC236}">
                <a16:creationId xmlns:a16="http://schemas.microsoft.com/office/drawing/2014/main" id="{E1A93ECB-2477-4750-92EB-808431F55826}"/>
              </a:ext>
            </a:extLst>
          </p:cNvPr>
          <p:cNvSpPr>
            <a:spLocks noGrp="1"/>
          </p:cNvSpPr>
          <p:nvPr>
            <p:ph type="body" sz="quarter" idx="15" hasCustomPrompt="1"/>
          </p:nvPr>
        </p:nvSpPr>
        <p:spPr>
          <a:xfrm>
            <a:off x="6934192" y="2149803"/>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2" name="Text Placeholder 15">
            <a:extLst>
              <a:ext uri="{FF2B5EF4-FFF2-40B4-BE49-F238E27FC236}">
                <a16:creationId xmlns:a16="http://schemas.microsoft.com/office/drawing/2014/main" id="{1B981D60-5094-418F-8053-F9AC3EE2F6F3}"/>
              </a:ext>
            </a:extLst>
          </p:cNvPr>
          <p:cNvSpPr>
            <a:spLocks noGrp="1"/>
          </p:cNvSpPr>
          <p:nvPr>
            <p:ph type="body" sz="quarter" idx="16" hasCustomPrompt="1"/>
          </p:nvPr>
        </p:nvSpPr>
        <p:spPr>
          <a:xfrm>
            <a:off x="6934192" y="178337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3" name="Text Placeholder 30">
            <a:extLst>
              <a:ext uri="{FF2B5EF4-FFF2-40B4-BE49-F238E27FC236}">
                <a16:creationId xmlns:a16="http://schemas.microsoft.com/office/drawing/2014/main" id="{D4577FD4-018C-4FC5-8B3C-5F10F8D1D7B8}"/>
              </a:ext>
            </a:extLst>
          </p:cNvPr>
          <p:cNvSpPr>
            <a:spLocks noGrp="1"/>
          </p:cNvSpPr>
          <p:nvPr>
            <p:ph type="body" sz="quarter" idx="17" hasCustomPrompt="1"/>
          </p:nvPr>
        </p:nvSpPr>
        <p:spPr>
          <a:xfrm>
            <a:off x="4376050" y="4414557"/>
            <a:ext cx="2383973"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4" name="Text Placeholder 15">
            <a:extLst>
              <a:ext uri="{FF2B5EF4-FFF2-40B4-BE49-F238E27FC236}">
                <a16:creationId xmlns:a16="http://schemas.microsoft.com/office/drawing/2014/main" id="{F7BB952E-0716-4503-B1A2-C64348D4C67C}"/>
              </a:ext>
            </a:extLst>
          </p:cNvPr>
          <p:cNvSpPr>
            <a:spLocks noGrp="1"/>
          </p:cNvSpPr>
          <p:nvPr>
            <p:ph type="body" sz="quarter" idx="18" hasCustomPrompt="1"/>
          </p:nvPr>
        </p:nvSpPr>
        <p:spPr>
          <a:xfrm>
            <a:off x="4376050" y="4048132"/>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5" name="Text Placeholder 30">
            <a:extLst>
              <a:ext uri="{FF2B5EF4-FFF2-40B4-BE49-F238E27FC236}">
                <a16:creationId xmlns:a16="http://schemas.microsoft.com/office/drawing/2014/main" id="{31F6468A-E1B5-499E-BE6D-B6B35AB5C017}"/>
              </a:ext>
            </a:extLst>
          </p:cNvPr>
          <p:cNvSpPr>
            <a:spLocks noGrp="1"/>
          </p:cNvSpPr>
          <p:nvPr>
            <p:ph type="body" sz="quarter" idx="19" hasCustomPrompt="1"/>
          </p:nvPr>
        </p:nvSpPr>
        <p:spPr>
          <a:xfrm>
            <a:off x="6934192" y="4414557"/>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6" name="Text Placeholder 15">
            <a:extLst>
              <a:ext uri="{FF2B5EF4-FFF2-40B4-BE49-F238E27FC236}">
                <a16:creationId xmlns:a16="http://schemas.microsoft.com/office/drawing/2014/main" id="{67A73001-AEEA-4FA6-BD1D-2FB7F79AB2BC}"/>
              </a:ext>
            </a:extLst>
          </p:cNvPr>
          <p:cNvSpPr>
            <a:spLocks noGrp="1"/>
          </p:cNvSpPr>
          <p:nvPr>
            <p:ph type="body" sz="quarter" idx="20" hasCustomPrompt="1"/>
          </p:nvPr>
        </p:nvSpPr>
        <p:spPr>
          <a:xfrm>
            <a:off x="6934192" y="4048132"/>
            <a:ext cx="2383972" cy="464399"/>
          </a:xfrm>
          <a:prstGeom prst="rect">
            <a:avLst/>
          </a:prstGeom>
        </p:spPr>
        <p:txBody>
          <a:bodyPr anchor="ctr"/>
          <a:lstStyle>
            <a:lvl1pPr marL="0" indent="0" algn="l">
              <a:buNone/>
              <a:defRPr sz="1400" kern="1200" cap="all" spc="200" baseline="0">
                <a:solidFill>
                  <a:schemeClr val="bg1"/>
                </a:solidFill>
                <a:latin typeface="+mj-lt"/>
              </a:defRPr>
            </a:lvl1pPr>
          </a:lstStyle>
          <a:p>
            <a:pPr lvl="0"/>
            <a:r>
              <a:rPr lang="en-US"/>
              <a:t>Click to add subtitle</a:t>
            </a:r>
          </a:p>
        </p:txBody>
      </p:sp>
      <p:sp>
        <p:nvSpPr>
          <p:cNvPr id="17" name="Title 1">
            <a:extLst>
              <a:ext uri="{FF2B5EF4-FFF2-40B4-BE49-F238E27FC236}">
                <a16:creationId xmlns:a16="http://schemas.microsoft.com/office/drawing/2014/main" id="{F7D1EE2B-BA7E-4102-A1AB-D36A04A32751}"/>
              </a:ext>
            </a:extLst>
          </p:cNvPr>
          <p:cNvSpPr>
            <a:spLocks noGrp="1"/>
          </p:cNvSpPr>
          <p:nvPr>
            <p:ph type="ctrTitle" hasCustomPrompt="1"/>
          </p:nvPr>
        </p:nvSpPr>
        <p:spPr>
          <a:xfrm>
            <a:off x="4376051" y="893523"/>
            <a:ext cx="5094517" cy="296198"/>
          </a:xfrm>
          <a:prstGeom prst="rect">
            <a:avLst/>
          </a:prstGeom>
        </p:spPr>
        <p:txBody>
          <a:bodyPr anchor="ctr"/>
          <a:lstStyle>
            <a:lvl1pPr algn="l">
              <a:defRPr sz="2200" cap="all" spc="200" baseline="0">
                <a:solidFill>
                  <a:schemeClr val="bg1"/>
                </a:solidFill>
                <a:latin typeface="+mj-lt"/>
              </a:defRPr>
            </a:lvl1pPr>
          </a:lstStyle>
          <a:p>
            <a:r>
              <a:rPr lang="en-US"/>
              <a:t>Click to add title</a:t>
            </a:r>
          </a:p>
        </p:txBody>
      </p:sp>
      <p:sp>
        <p:nvSpPr>
          <p:cNvPr id="18" name="Text Placeholder 30">
            <a:extLst>
              <a:ext uri="{FF2B5EF4-FFF2-40B4-BE49-F238E27FC236}">
                <a16:creationId xmlns:a16="http://schemas.microsoft.com/office/drawing/2014/main" id="{84447B14-E16C-4164-8093-80762E5341AC}"/>
              </a:ext>
            </a:extLst>
          </p:cNvPr>
          <p:cNvSpPr>
            <a:spLocks noGrp="1"/>
          </p:cNvSpPr>
          <p:nvPr>
            <p:ph type="body" sz="quarter" idx="21" hasCustomPrompt="1"/>
          </p:nvPr>
        </p:nvSpPr>
        <p:spPr>
          <a:xfrm>
            <a:off x="9492333" y="2149803"/>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9" name="Text Placeholder 15">
            <a:extLst>
              <a:ext uri="{FF2B5EF4-FFF2-40B4-BE49-F238E27FC236}">
                <a16:creationId xmlns:a16="http://schemas.microsoft.com/office/drawing/2014/main" id="{0ADD1433-3072-4EBB-9720-0F0DB8DE2A35}"/>
              </a:ext>
            </a:extLst>
          </p:cNvPr>
          <p:cNvSpPr>
            <a:spLocks noGrp="1"/>
          </p:cNvSpPr>
          <p:nvPr>
            <p:ph type="body" sz="quarter" idx="22" hasCustomPrompt="1"/>
          </p:nvPr>
        </p:nvSpPr>
        <p:spPr>
          <a:xfrm>
            <a:off x="9492333" y="178337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Tree>
    <p:extLst>
      <p:ext uri="{BB962C8B-B14F-4D97-AF65-F5344CB8AC3E}">
        <p14:creationId xmlns:p14="http://schemas.microsoft.com/office/powerpoint/2010/main" val="22074235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Product Benefits">
    <p:bg>
      <p:bgPr>
        <a:solidFill>
          <a:schemeClr val="bg1">
            <a:lumMod val="50000"/>
          </a:schemeClr>
        </a:solidFill>
        <a:effectLst/>
      </p:bgPr>
    </p:bg>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20E9FD2F-C591-4424-9786-FC0584ED99A8}"/>
              </a:ext>
            </a:extLst>
          </p:cNvPr>
          <p:cNvSpPr>
            <a:spLocks noGrp="1"/>
          </p:cNvSpPr>
          <p:nvPr>
            <p:ph type="pic" sz="quarter" idx="13" hasCustomPrompt="1"/>
          </p:nvPr>
        </p:nvSpPr>
        <p:spPr>
          <a:xfrm>
            <a:off x="-4281" y="3429000"/>
            <a:ext cx="12196282" cy="3429001"/>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53A582BA-E159-4C50-B38C-77C5DBB401BA}"/>
              </a:ext>
            </a:extLst>
          </p:cNvPr>
          <p:cNvSpPr>
            <a:spLocks noGrp="1"/>
          </p:cNvSpPr>
          <p:nvPr>
            <p:ph type="body" sz="quarter" idx="20" hasCustomPrompt="1"/>
          </p:nvPr>
        </p:nvSpPr>
        <p:spPr>
          <a:xfrm>
            <a:off x="838200" y="-2355262"/>
            <a:ext cx="11353799" cy="5551580"/>
          </a:xfrm>
          <a:prstGeom prst="rect">
            <a:avLst/>
          </a:prstGeom>
        </p:spPr>
        <p:txBody>
          <a:bodyPr anchor="ctr"/>
          <a:lstStyle>
            <a:lvl1pPr marL="0" indent="0" algn="r">
              <a:lnSpc>
                <a:spcPct val="100000"/>
              </a:lnSpc>
              <a:spcBef>
                <a:spcPts val="1500"/>
              </a:spcBef>
              <a:buNone/>
              <a:defRPr sz="50000" baseline="0">
                <a:solidFill>
                  <a:schemeClr val="bg1">
                    <a:alpha val="5000"/>
                  </a:schemeClr>
                </a:solidFill>
                <a:latin typeface="Kunstler Script" panose="030304020206070D0D06" pitchFamily="66" charset="0"/>
              </a:defRPr>
            </a:lvl1pPr>
          </a:lstStyle>
          <a:p>
            <a:pPr lvl="0"/>
            <a:r>
              <a:rPr lang="en-US" dirty="0"/>
              <a:t>Benefits</a:t>
            </a:r>
          </a:p>
        </p:txBody>
      </p:sp>
      <p:sp>
        <p:nvSpPr>
          <p:cNvPr id="3" name="Date Placeholder 2">
            <a:extLst>
              <a:ext uri="{FF2B5EF4-FFF2-40B4-BE49-F238E27FC236}">
                <a16:creationId xmlns:a16="http://schemas.microsoft.com/office/drawing/2014/main" id="{AF03B677-4EE8-4758-B5E7-E0E64796354E}"/>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5048A148-5926-44EC-857E-A52EE5AB851F}"/>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C0ACD214-48A4-4D6C-9016-FDB6AD88C755}"/>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4655EB74-3BFE-4C75-92A7-86B8A0870A27}"/>
              </a:ext>
            </a:extLst>
          </p:cNvPr>
          <p:cNvSpPr>
            <a:spLocks noGrp="1"/>
          </p:cNvSpPr>
          <p:nvPr>
            <p:ph type="ctrTitle" hasCustomPrompt="1"/>
          </p:nvPr>
        </p:nvSpPr>
        <p:spPr>
          <a:xfrm>
            <a:off x="838200" y="727508"/>
            <a:ext cx="10515600"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8" name="Subtitle 2">
            <a:extLst>
              <a:ext uri="{FF2B5EF4-FFF2-40B4-BE49-F238E27FC236}">
                <a16:creationId xmlns:a16="http://schemas.microsoft.com/office/drawing/2014/main" id="{6EBA1834-F4E8-4C34-9017-E3D85F613D44}"/>
              </a:ext>
            </a:extLst>
          </p:cNvPr>
          <p:cNvSpPr>
            <a:spLocks noGrp="1"/>
          </p:cNvSpPr>
          <p:nvPr>
            <p:ph type="subTitle" idx="1" hasCustomPrompt="1"/>
          </p:nvPr>
        </p:nvSpPr>
        <p:spPr>
          <a:xfrm>
            <a:off x="838200" y="1453589"/>
            <a:ext cx="10515600" cy="1518211"/>
          </a:xfrm>
          <a:prstGeom prst="rect">
            <a:avLst/>
          </a:prstGeom>
        </p:spPr>
        <p:txBody>
          <a:bodyPr/>
          <a:lstStyle>
            <a:lvl1pPr marL="0" indent="0" algn="ctr">
              <a:lnSpc>
                <a:spcPct val="125000"/>
              </a:lnSpc>
              <a:spcBef>
                <a:spcPts val="0"/>
              </a:spcBef>
              <a:spcAft>
                <a:spcPts val="1000"/>
              </a:spcAft>
              <a:buNone/>
              <a:defRPr sz="1400" spc="1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Tree>
    <p:extLst>
      <p:ext uri="{BB962C8B-B14F-4D97-AF65-F5344CB8AC3E}">
        <p14:creationId xmlns:p14="http://schemas.microsoft.com/office/powerpoint/2010/main" val="22022106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olution">
    <p:bg>
      <p:bgPr>
        <a:solidFill>
          <a:schemeClr val="bg1">
            <a:lumMod val="50000"/>
          </a:schemeClr>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0BEAA80F-F328-4E79-9BF7-351D45B7B7FD}"/>
              </a:ext>
            </a:extLst>
          </p:cNvPr>
          <p:cNvSpPr>
            <a:spLocks noGrp="1"/>
          </p:cNvSpPr>
          <p:nvPr>
            <p:ph type="body" sz="quarter" idx="20" hasCustomPrompt="1"/>
          </p:nvPr>
        </p:nvSpPr>
        <p:spPr>
          <a:xfrm>
            <a:off x="1029788" y="1449390"/>
            <a:ext cx="15294428" cy="3076572"/>
          </a:xfrm>
          <a:prstGeom prst="rect">
            <a:avLst/>
          </a:prstGeom>
        </p:spPr>
        <p:txBody>
          <a:bodyPr/>
          <a:lstStyle>
            <a:lvl1pPr marL="0" indent="0" algn="ctr">
              <a:lnSpc>
                <a:spcPct val="40000"/>
              </a:lnSpc>
              <a:spcBef>
                <a:spcPts val="0"/>
              </a:spcBef>
              <a:buNone/>
              <a:defRPr sz="50000" baseline="0">
                <a:solidFill>
                  <a:schemeClr val="bg1">
                    <a:alpha val="5000"/>
                  </a:schemeClr>
                </a:solidFill>
                <a:latin typeface="Kunstler Script" panose="030304020206070D0D06" pitchFamily="66" charset="0"/>
              </a:defRPr>
            </a:lvl1pPr>
          </a:lstStyle>
          <a:p>
            <a:pPr lvl="0"/>
            <a:r>
              <a:rPr lang="en-US" dirty="0"/>
              <a:t>Solution</a:t>
            </a:r>
          </a:p>
        </p:txBody>
      </p:sp>
      <p:sp>
        <p:nvSpPr>
          <p:cNvPr id="5" name="Date Placeholder 4">
            <a:extLst>
              <a:ext uri="{FF2B5EF4-FFF2-40B4-BE49-F238E27FC236}">
                <a16:creationId xmlns:a16="http://schemas.microsoft.com/office/drawing/2014/main" id="{92A1422C-C630-4C48-A1BD-5097502AC0D2}"/>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6" name="Footer Placeholder 5">
            <a:extLst>
              <a:ext uri="{FF2B5EF4-FFF2-40B4-BE49-F238E27FC236}">
                <a16:creationId xmlns:a16="http://schemas.microsoft.com/office/drawing/2014/main" id="{AEAF124C-643E-4BA6-9FF7-DFF06D9A9814}"/>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7" name="Slide Number Placeholder 6">
            <a:extLst>
              <a:ext uri="{FF2B5EF4-FFF2-40B4-BE49-F238E27FC236}">
                <a16:creationId xmlns:a16="http://schemas.microsoft.com/office/drawing/2014/main" id="{514ACCC8-5EF3-4F6A-B7EC-5208088FBA08}"/>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DAD665EC-5C19-4FBE-8A06-0D1AA7483EF7}"/>
              </a:ext>
            </a:extLst>
          </p:cNvPr>
          <p:cNvSpPr>
            <a:spLocks noGrp="1"/>
          </p:cNvSpPr>
          <p:nvPr>
            <p:ph type="ctrTitle" hasCustomPrompt="1"/>
          </p:nvPr>
        </p:nvSpPr>
        <p:spPr>
          <a:xfrm>
            <a:off x="1360714" y="1863161"/>
            <a:ext cx="9993085" cy="892630"/>
          </a:xfrm>
          <a:prstGeom prst="rect">
            <a:avLst/>
          </a:prstGeom>
        </p:spPr>
        <p:txBody>
          <a:bodyPr anchor="ctr"/>
          <a:lstStyle>
            <a:lvl1pPr algn="ctr">
              <a:defRPr sz="2200" cap="all" spc="200" baseline="0">
                <a:solidFill>
                  <a:schemeClr val="bg1"/>
                </a:solidFill>
                <a:latin typeface="+mj-lt"/>
              </a:defRPr>
            </a:lvl1pPr>
          </a:lstStyle>
          <a:p>
            <a:r>
              <a:rPr lang="en-US" dirty="0"/>
              <a:t>Click to add title</a:t>
            </a:r>
          </a:p>
        </p:txBody>
      </p:sp>
      <p:sp>
        <p:nvSpPr>
          <p:cNvPr id="9" name="Subtitle 2">
            <a:extLst>
              <a:ext uri="{FF2B5EF4-FFF2-40B4-BE49-F238E27FC236}">
                <a16:creationId xmlns:a16="http://schemas.microsoft.com/office/drawing/2014/main" id="{089BE564-7E4F-4A70-9321-1F1BB911BABC}"/>
              </a:ext>
            </a:extLst>
          </p:cNvPr>
          <p:cNvSpPr>
            <a:spLocks noGrp="1"/>
          </p:cNvSpPr>
          <p:nvPr>
            <p:ph type="subTitle" idx="1" hasCustomPrompt="1"/>
          </p:nvPr>
        </p:nvSpPr>
        <p:spPr>
          <a:xfrm>
            <a:off x="707573" y="3751002"/>
            <a:ext cx="2383973" cy="1583142"/>
          </a:xfrm>
          <a:prstGeom prst="rect">
            <a:avLst/>
          </a:prstGeom>
        </p:spPr>
        <p:txBody>
          <a:bodyPr/>
          <a:lstStyle>
            <a:lvl1pPr marL="0" indent="0" algn="ctr">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6" name="Text Placeholder 15">
            <a:extLst>
              <a:ext uri="{FF2B5EF4-FFF2-40B4-BE49-F238E27FC236}">
                <a16:creationId xmlns:a16="http://schemas.microsoft.com/office/drawing/2014/main" id="{1821488E-83E5-4683-8C32-9E4E97E57CDB}"/>
              </a:ext>
            </a:extLst>
          </p:cNvPr>
          <p:cNvSpPr>
            <a:spLocks noGrp="1"/>
          </p:cNvSpPr>
          <p:nvPr>
            <p:ph type="body" sz="quarter" idx="13" hasCustomPrompt="1"/>
          </p:nvPr>
        </p:nvSpPr>
        <p:spPr>
          <a:xfrm>
            <a:off x="707573" y="3384577"/>
            <a:ext cx="2383973"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1" name="Text Placeholder 30">
            <a:extLst>
              <a:ext uri="{FF2B5EF4-FFF2-40B4-BE49-F238E27FC236}">
                <a16:creationId xmlns:a16="http://schemas.microsoft.com/office/drawing/2014/main" id="{14EE872B-A4DD-4519-AFD8-36F6339BAB44}"/>
              </a:ext>
            </a:extLst>
          </p:cNvPr>
          <p:cNvSpPr>
            <a:spLocks noGrp="1"/>
          </p:cNvSpPr>
          <p:nvPr>
            <p:ph type="body" sz="quarter" idx="14" hasCustomPrompt="1"/>
          </p:nvPr>
        </p:nvSpPr>
        <p:spPr>
          <a:xfrm>
            <a:off x="3494316" y="3751002"/>
            <a:ext cx="2383972"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2" name="Text Placeholder 15">
            <a:extLst>
              <a:ext uri="{FF2B5EF4-FFF2-40B4-BE49-F238E27FC236}">
                <a16:creationId xmlns:a16="http://schemas.microsoft.com/office/drawing/2014/main" id="{1577DCED-2EF9-4095-B443-E1D09F96DE16}"/>
              </a:ext>
            </a:extLst>
          </p:cNvPr>
          <p:cNvSpPr>
            <a:spLocks noGrp="1"/>
          </p:cNvSpPr>
          <p:nvPr>
            <p:ph type="body" sz="quarter" idx="15" hasCustomPrompt="1"/>
          </p:nvPr>
        </p:nvSpPr>
        <p:spPr>
          <a:xfrm>
            <a:off x="3494316" y="3384577"/>
            <a:ext cx="2383972"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3" name="Text Placeholder 30">
            <a:extLst>
              <a:ext uri="{FF2B5EF4-FFF2-40B4-BE49-F238E27FC236}">
                <a16:creationId xmlns:a16="http://schemas.microsoft.com/office/drawing/2014/main" id="{0638478C-F9BC-4D44-96AB-486806CC9C2D}"/>
              </a:ext>
            </a:extLst>
          </p:cNvPr>
          <p:cNvSpPr>
            <a:spLocks noGrp="1"/>
          </p:cNvSpPr>
          <p:nvPr>
            <p:ph type="body" sz="quarter" idx="16" hasCustomPrompt="1"/>
          </p:nvPr>
        </p:nvSpPr>
        <p:spPr>
          <a:xfrm>
            <a:off x="6281057" y="3751002"/>
            <a:ext cx="2383973"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4" name="Text Placeholder 15">
            <a:extLst>
              <a:ext uri="{FF2B5EF4-FFF2-40B4-BE49-F238E27FC236}">
                <a16:creationId xmlns:a16="http://schemas.microsoft.com/office/drawing/2014/main" id="{7CA913FF-6AA8-4452-95D6-DAE89F1071CC}"/>
              </a:ext>
            </a:extLst>
          </p:cNvPr>
          <p:cNvSpPr>
            <a:spLocks noGrp="1"/>
          </p:cNvSpPr>
          <p:nvPr>
            <p:ph type="body" sz="quarter" idx="17" hasCustomPrompt="1"/>
          </p:nvPr>
        </p:nvSpPr>
        <p:spPr>
          <a:xfrm>
            <a:off x="6281057" y="3384577"/>
            <a:ext cx="2383973"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5" name="Text Placeholder 30">
            <a:extLst>
              <a:ext uri="{FF2B5EF4-FFF2-40B4-BE49-F238E27FC236}">
                <a16:creationId xmlns:a16="http://schemas.microsoft.com/office/drawing/2014/main" id="{513D6F39-D316-4BC6-872C-70B2AEABF2D9}"/>
              </a:ext>
            </a:extLst>
          </p:cNvPr>
          <p:cNvSpPr>
            <a:spLocks noGrp="1"/>
          </p:cNvSpPr>
          <p:nvPr>
            <p:ph type="body" sz="quarter" idx="18" hasCustomPrompt="1"/>
          </p:nvPr>
        </p:nvSpPr>
        <p:spPr>
          <a:xfrm>
            <a:off x="9067800" y="3751002"/>
            <a:ext cx="2383972"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6" name="Text Placeholder 15">
            <a:extLst>
              <a:ext uri="{FF2B5EF4-FFF2-40B4-BE49-F238E27FC236}">
                <a16:creationId xmlns:a16="http://schemas.microsoft.com/office/drawing/2014/main" id="{812D9D34-44F4-4272-B889-6A16352E6CBE}"/>
              </a:ext>
            </a:extLst>
          </p:cNvPr>
          <p:cNvSpPr>
            <a:spLocks noGrp="1"/>
          </p:cNvSpPr>
          <p:nvPr>
            <p:ph type="body" sz="quarter" idx="19" hasCustomPrompt="1"/>
          </p:nvPr>
        </p:nvSpPr>
        <p:spPr>
          <a:xfrm>
            <a:off x="9067800" y="3384577"/>
            <a:ext cx="2383972" cy="464399"/>
          </a:xfrm>
          <a:prstGeom prst="rect">
            <a:avLst/>
          </a:prstGeom>
        </p:spPr>
        <p:txBody>
          <a:bodyPr anchor="ctr"/>
          <a:lstStyle>
            <a:lvl1pPr marL="0" indent="0" algn="ctr">
              <a:buNone/>
              <a:defRPr sz="1400" kern="1200" cap="all" spc="200" baseline="0">
                <a:solidFill>
                  <a:schemeClr val="bg1"/>
                </a:solidFill>
                <a:latin typeface="+mj-lt"/>
              </a:defRPr>
            </a:lvl1pPr>
          </a:lstStyle>
          <a:p>
            <a:pPr lvl="0"/>
            <a:r>
              <a:rPr lang="en-US"/>
              <a:t>Click to add subtitle</a:t>
            </a:r>
          </a:p>
        </p:txBody>
      </p:sp>
    </p:spTree>
    <p:extLst>
      <p:ext uri="{BB962C8B-B14F-4D97-AF65-F5344CB8AC3E}">
        <p14:creationId xmlns:p14="http://schemas.microsoft.com/office/powerpoint/2010/main" val="28840937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Product Overview">
    <p:bg>
      <p:bgPr>
        <a:solidFill>
          <a:schemeClr val="accent1"/>
        </a:solidFill>
        <a:effectLst/>
      </p:bgPr>
    </p:bg>
    <p:spTree>
      <p:nvGrpSpPr>
        <p:cNvPr id="1" name=""/>
        <p:cNvGrpSpPr/>
        <p:nvPr/>
      </p:nvGrpSpPr>
      <p:grpSpPr>
        <a:xfrm>
          <a:off x="0" y="0"/>
          <a:ext cx="0" cy="0"/>
          <a:chOff x="0" y="0"/>
          <a:chExt cx="0" cy="0"/>
        </a:xfrm>
      </p:grpSpPr>
      <p:sp>
        <p:nvSpPr>
          <p:cNvPr id="19" name="Picture Placeholder 7">
            <a:extLst>
              <a:ext uri="{FF2B5EF4-FFF2-40B4-BE49-F238E27FC236}">
                <a16:creationId xmlns:a16="http://schemas.microsoft.com/office/drawing/2014/main" id="{FE652442-8170-498C-A898-AF94B2DD1175}"/>
              </a:ext>
            </a:extLst>
          </p:cNvPr>
          <p:cNvSpPr>
            <a:spLocks noGrp="1"/>
          </p:cNvSpPr>
          <p:nvPr>
            <p:ph type="pic" sz="quarter" idx="13" hasCustomPrompt="1"/>
          </p:nvPr>
        </p:nvSpPr>
        <p:spPr>
          <a:xfrm>
            <a:off x="6862439" y="0"/>
            <a:ext cx="5328822"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7" name="Date Placeholder 6">
            <a:extLst>
              <a:ext uri="{FF2B5EF4-FFF2-40B4-BE49-F238E27FC236}">
                <a16:creationId xmlns:a16="http://schemas.microsoft.com/office/drawing/2014/main" id="{3270AEB0-C94B-4451-9167-6BD905C0F451}"/>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8" name="Footer Placeholder 7">
            <a:extLst>
              <a:ext uri="{FF2B5EF4-FFF2-40B4-BE49-F238E27FC236}">
                <a16:creationId xmlns:a16="http://schemas.microsoft.com/office/drawing/2014/main" id="{972ADD39-75F0-48ED-9F83-7301863941C4}"/>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9" name="Slide Number Placeholder 8">
            <a:extLst>
              <a:ext uri="{FF2B5EF4-FFF2-40B4-BE49-F238E27FC236}">
                <a16:creationId xmlns:a16="http://schemas.microsoft.com/office/drawing/2014/main" id="{7446418F-6895-486C-A333-AE3A509B7A5B}"/>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5" name="Subtitle 2">
            <a:extLst>
              <a:ext uri="{FF2B5EF4-FFF2-40B4-BE49-F238E27FC236}">
                <a16:creationId xmlns:a16="http://schemas.microsoft.com/office/drawing/2014/main" id="{AFEC7295-AA7A-4373-AFCC-01672D79269F}"/>
              </a:ext>
            </a:extLst>
          </p:cNvPr>
          <p:cNvSpPr>
            <a:spLocks noGrp="1"/>
          </p:cNvSpPr>
          <p:nvPr>
            <p:ph type="subTitle" idx="1" hasCustomPrompt="1"/>
          </p:nvPr>
        </p:nvSpPr>
        <p:spPr>
          <a:xfrm>
            <a:off x="838200" y="2154063"/>
            <a:ext cx="2383973" cy="1452926"/>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text</a:t>
            </a:r>
          </a:p>
        </p:txBody>
      </p:sp>
      <p:sp>
        <p:nvSpPr>
          <p:cNvPr id="6" name="Text Placeholder 15">
            <a:extLst>
              <a:ext uri="{FF2B5EF4-FFF2-40B4-BE49-F238E27FC236}">
                <a16:creationId xmlns:a16="http://schemas.microsoft.com/office/drawing/2014/main" id="{598ED1F4-A00A-4498-9EE6-005CF2D8FA7F}"/>
              </a:ext>
            </a:extLst>
          </p:cNvPr>
          <p:cNvSpPr>
            <a:spLocks noGrp="1"/>
          </p:cNvSpPr>
          <p:nvPr>
            <p:ph type="body" sz="quarter" idx="14" hasCustomPrompt="1"/>
          </p:nvPr>
        </p:nvSpPr>
        <p:spPr>
          <a:xfrm>
            <a:off x="838200" y="1787638"/>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dirty="0"/>
              <a:t>Click to add subtitle</a:t>
            </a:r>
          </a:p>
        </p:txBody>
      </p:sp>
      <p:sp>
        <p:nvSpPr>
          <p:cNvPr id="10" name="Text Placeholder 30">
            <a:extLst>
              <a:ext uri="{FF2B5EF4-FFF2-40B4-BE49-F238E27FC236}">
                <a16:creationId xmlns:a16="http://schemas.microsoft.com/office/drawing/2014/main" id="{CF8F506C-096D-434B-8C0A-B784CA4AC7A9}"/>
              </a:ext>
            </a:extLst>
          </p:cNvPr>
          <p:cNvSpPr>
            <a:spLocks noGrp="1"/>
          </p:cNvSpPr>
          <p:nvPr>
            <p:ph type="body" sz="quarter" idx="15" hasCustomPrompt="1"/>
          </p:nvPr>
        </p:nvSpPr>
        <p:spPr>
          <a:xfrm>
            <a:off x="3548746" y="2154063"/>
            <a:ext cx="2383972" cy="1422437"/>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1" name="Text Placeholder 15">
            <a:extLst>
              <a:ext uri="{FF2B5EF4-FFF2-40B4-BE49-F238E27FC236}">
                <a16:creationId xmlns:a16="http://schemas.microsoft.com/office/drawing/2014/main" id="{1DC47ED6-4130-40E7-8FC9-D611942ACAA4}"/>
              </a:ext>
            </a:extLst>
          </p:cNvPr>
          <p:cNvSpPr>
            <a:spLocks noGrp="1"/>
          </p:cNvSpPr>
          <p:nvPr>
            <p:ph type="body" sz="quarter" idx="16" hasCustomPrompt="1"/>
          </p:nvPr>
        </p:nvSpPr>
        <p:spPr>
          <a:xfrm>
            <a:off x="3548746" y="178763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2" name="Text Placeholder 30">
            <a:extLst>
              <a:ext uri="{FF2B5EF4-FFF2-40B4-BE49-F238E27FC236}">
                <a16:creationId xmlns:a16="http://schemas.microsoft.com/office/drawing/2014/main" id="{ED4BD005-97C0-42DC-8C08-6B9F4DB00199}"/>
              </a:ext>
            </a:extLst>
          </p:cNvPr>
          <p:cNvSpPr>
            <a:spLocks noGrp="1"/>
          </p:cNvSpPr>
          <p:nvPr>
            <p:ph type="body" sz="quarter" idx="17" hasCustomPrompt="1"/>
          </p:nvPr>
        </p:nvSpPr>
        <p:spPr>
          <a:xfrm>
            <a:off x="838200" y="4415035"/>
            <a:ext cx="2383973" cy="1332622"/>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dirty="0"/>
              <a:t>Click to add text</a:t>
            </a:r>
          </a:p>
        </p:txBody>
      </p:sp>
      <p:sp>
        <p:nvSpPr>
          <p:cNvPr id="13" name="Text Placeholder 15">
            <a:extLst>
              <a:ext uri="{FF2B5EF4-FFF2-40B4-BE49-F238E27FC236}">
                <a16:creationId xmlns:a16="http://schemas.microsoft.com/office/drawing/2014/main" id="{96E60615-9B40-4EAF-87C7-81C56B101A9B}"/>
              </a:ext>
            </a:extLst>
          </p:cNvPr>
          <p:cNvSpPr>
            <a:spLocks noGrp="1"/>
          </p:cNvSpPr>
          <p:nvPr>
            <p:ph type="body" sz="quarter" idx="18" hasCustomPrompt="1"/>
          </p:nvPr>
        </p:nvSpPr>
        <p:spPr>
          <a:xfrm>
            <a:off x="838200" y="4048610"/>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4" name="Text Placeholder 30">
            <a:extLst>
              <a:ext uri="{FF2B5EF4-FFF2-40B4-BE49-F238E27FC236}">
                <a16:creationId xmlns:a16="http://schemas.microsoft.com/office/drawing/2014/main" id="{A88908D1-7E92-448F-A890-1C2E229F6C4F}"/>
              </a:ext>
            </a:extLst>
          </p:cNvPr>
          <p:cNvSpPr>
            <a:spLocks noGrp="1"/>
          </p:cNvSpPr>
          <p:nvPr>
            <p:ph type="body" sz="quarter" idx="19" hasCustomPrompt="1"/>
          </p:nvPr>
        </p:nvSpPr>
        <p:spPr>
          <a:xfrm>
            <a:off x="3548746" y="4415035"/>
            <a:ext cx="2383972" cy="1332622"/>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5" name="Text Placeholder 15">
            <a:extLst>
              <a:ext uri="{FF2B5EF4-FFF2-40B4-BE49-F238E27FC236}">
                <a16:creationId xmlns:a16="http://schemas.microsoft.com/office/drawing/2014/main" id="{1BD5AD54-7BC4-4C94-BE3A-18B3144A2BB9}"/>
              </a:ext>
            </a:extLst>
          </p:cNvPr>
          <p:cNvSpPr>
            <a:spLocks noGrp="1"/>
          </p:cNvSpPr>
          <p:nvPr>
            <p:ph type="body" sz="quarter" idx="20" hasCustomPrompt="1"/>
          </p:nvPr>
        </p:nvSpPr>
        <p:spPr>
          <a:xfrm>
            <a:off x="3548746" y="4048610"/>
            <a:ext cx="2383972" cy="464399"/>
          </a:xfrm>
          <a:prstGeom prst="rect">
            <a:avLst/>
          </a:prstGeom>
        </p:spPr>
        <p:txBody>
          <a:bodyPr anchor="ctr"/>
          <a:lstStyle>
            <a:lvl1pPr marL="0" indent="0" algn="l">
              <a:buNone/>
              <a:defRPr sz="1400" kern="1200" cap="all" spc="200" baseline="0">
                <a:solidFill>
                  <a:schemeClr val="bg1"/>
                </a:solidFill>
                <a:latin typeface="+mj-lt"/>
              </a:defRPr>
            </a:lvl1pPr>
          </a:lstStyle>
          <a:p>
            <a:pPr lvl="0"/>
            <a:r>
              <a:rPr lang="en-US"/>
              <a:t>Click to add subtitle</a:t>
            </a:r>
          </a:p>
        </p:txBody>
      </p:sp>
      <p:sp>
        <p:nvSpPr>
          <p:cNvPr id="16" name="Title 1">
            <a:extLst>
              <a:ext uri="{FF2B5EF4-FFF2-40B4-BE49-F238E27FC236}">
                <a16:creationId xmlns:a16="http://schemas.microsoft.com/office/drawing/2014/main" id="{D3673029-D2A1-4074-ACCA-13D6DE34D6BC}"/>
              </a:ext>
            </a:extLst>
          </p:cNvPr>
          <p:cNvSpPr>
            <a:spLocks noGrp="1"/>
          </p:cNvSpPr>
          <p:nvPr>
            <p:ph type="ctrTitle" hasCustomPrompt="1"/>
          </p:nvPr>
        </p:nvSpPr>
        <p:spPr>
          <a:xfrm>
            <a:off x="838201" y="893045"/>
            <a:ext cx="5094517" cy="296676"/>
          </a:xfrm>
          <a:prstGeom prst="rect">
            <a:avLst/>
          </a:prstGeom>
        </p:spPr>
        <p:txBody>
          <a:bodyPr anchor="ctr"/>
          <a:lstStyle>
            <a:lvl1pPr algn="l">
              <a:defRPr sz="2200" cap="all" spc="200" baseline="0">
                <a:solidFill>
                  <a:schemeClr val="bg1">
                    <a:lumMod val="95000"/>
                  </a:schemeClr>
                </a:solidFill>
                <a:latin typeface="+mj-lt"/>
              </a:defRPr>
            </a:lvl1pPr>
          </a:lstStyle>
          <a:p>
            <a:r>
              <a:rPr lang="en-US"/>
              <a:t>Click to add title</a:t>
            </a:r>
          </a:p>
        </p:txBody>
      </p:sp>
    </p:spTree>
    <p:extLst>
      <p:ext uri="{BB962C8B-B14F-4D97-AF65-F5344CB8AC3E}">
        <p14:creationId xmlns:p14="http://schemas.microsoft.com/office/powerpoint/2010/main" val="3432073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Business Model">
    <p:bg>
      <p:bgPr>
        <a:solidFill>
          <a:schemeClr val="accent1"/>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F9D74B8-165B-49A6-ACBB-8B7950289D66}"/>
              </a:ext>
            </a:extLst>
          </p:cNvPr>
          <p:cNvSpPr>
            <a:spLocks noGrp="1"/>
          </p:cNvSpPr>
          <p:nvPr>
            <p:ph type="pic" sz="quarter" idx="13" hasCustomPrompt="1"/>
          </p:nvPr>
        </p:nvSpPr>
        <p:spPr>
          <a:xfrm>
            <a:off x="6096001" y="0"/>
            <a:ext cx="60960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21" name="Text Placeholder 4">
            <a:extLst>
              <a:ext uri="{FF2B5EF4-FFF2-40B4-BE49-F238E27FC236}">
                <a16:creationId xmlns:a16="http://schemas.microsoft.com/office/drawing/2014/main" id="{00B316D0-6EE1-4FB2-A993-B0CD4CFE5026}"/>
              </a:ext>
            </a:extLst>
          </p:cNvPr>
          <p:cNvSpPr>
            <a:spLocks noGrp="1"/>
          </p:cNvSpPr>
          <p:nvPr>
            <p:ph type="body" sz="quarter" idx="19" hasCustomPrompt="1"/>
          </p:nvPr>
        </p:nvSpPr>
        <p:spPr>
          <a:xfrm>
            <a:off x="-1325217" y="3977202"/>
            <a:ext cx="16229934" cy="2852057"/>
          </a:xfrm>
          <a:prstGeom prst="rect">
            <a:avLst/>
          </a:prstGeom>
        </p:spPr>
        <p:txBody>
          <a:bodyPr/>
          <a:lstStyle>
            <a:lvl1pPr marL="0" indent="0" algn="r">
              <a:lnSpc>
                <a:spcPct val="50000"/>
              </a:lnSpc>
              <a:spcBef>
                <a:spcPts val="0"/>
              </a:spcBef>
              <a:buNone/>
              <a:defRPr sz="50000" baseline="0">
                <a:solidFill>
                  <a:schemeClr val="bg1">
                    <a:alpha val="8000"/>
                  </a:schemeClr>
                </a:solidFill>
                <a:latin typeface="Kunstler Script" panose="030304020206070D0D06" pitchFamily="66" charset="0"/>
              </a:defRPr>
            </a:lvl1pPr>
          </a:lstStyle>
          <a:p>
            <a:r>
              <a:rPr lang="en-US" dirty="0"/>
              <a:t>Business</a:t>
            </a:r>
          </a:p>
        </p:txBody>
      </p:sp>
      <p:sp>
        <p:nvSpPr>
          <p:cNvPr id="5" name="Date Placeholder 4">
            <a:extLst>
              <a:ext uri="{FF2B5EF4-FFF2-40B4-BE49-F238E27FC236}">
                <a16:creationId xmlns:a16="http://schemas.microsoft.com/office/drawing/2014/main" id="{6D10495B-28B8-4389-8E1C-F335846C93C2}"/>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6" name="Footer Placeholder 5">
            <a:extLst>
              <a:ext uri="{FF2B5EF4-FFF2-40B4-BE49-F238E27FC236}">
                <a16:creationId xmlns:a16="http://schemas.microsoft.com/office/drawing/2014/main" id="{841E258A-A128-4BAF-B8C3-723C638236F6}"/>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7" name="Slide Number Placeholder 6">
            <a:extLst>
              <a:ext uri="{FF2B5EF4-FFF2-40B4-BE49-F238E27FC236}">
                <a16:creationId xmlns:a16="http://schemas.microsoft.com/office/drawing/2014/main" id="{AD369002-18F2-427F-A791-0E26DD2F0A57}"/>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9" name="Subtitle 2">
            <a:extLst>
              <a:ext uri="{FF2B5EF4-FFF2-40B4-BE49-F238E27FC236}">
                <a16:creationId xmlns:a16="http://schemas.microsoft.com/office/drawing/2014/main" id="{23AD8AD8-9C40-44FB-8FF8-815C53458223}"/>
              </a:ext>
            </a:extLst>
          </p:cNvPr>
          <p:cNvSpPr>
            <a:spLocks noGrp="1"/>
          </p:cNvSpPr>
          <p:nvPr>
            <p:ph type="subTitle" idx="1" hasCustomPrompt="1"/>
          </p:nvPr>
        </p:nvSpPr>
        <p:spPr>
          <a:xfrm>
            <a:off x="838199" y="2067161"/>
            <a:ext cx="4386945" cy="1006199"/>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0" name="Text Placeholder 15">
            <a:extLst>
              <a:ext uri="{FF2B5EF4-FFF2-40B4-BE49-F238E27FC236}">
                <a16:creationId xmlns:a16="http://schemas.microsoft.com/office/drawing/2014/main" id="{1411AFC0-5C52-4C0E-AD29-3DFFD3039CEC}"/>
              </a:ext>
            </a:extLst>
          </p:cNvPr>
          <p:cNvSpPr>
            <a:spLocks noGrp="1"/>
          </p:cNvSpPr>
          <p:nvPr>
            <p:ph type="body" sz="quarter" idx="14" hasCustomPrompt="1"/>
          </p:nvPr>
        </p:nvSpPr>
        <p:spPr>
          <a:xfrm>
            <a:off x="838199" y="1766051"/>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11" name="Title 1">
            <a:extLst>
              <a:ext uri="{FF2B5EF4-FFF2-40B4-BE49-F238E27FC236}">
                <a16:creationId xmlns:a16="http://schemas.microsoft.com/office/drawing/2014/main" id="{42010AEB-C0FD-48C8-A1FA-1BD96B6A548E}"/>
              </a:ext>
            </a:extLst>
          </p:cNvPr>
          <p:cNvSpPr>
            <a:spLocks noGrp="1"/>
          </p:cNvSpPr>
          <p:nvPr>
            <p:ph type="ctrTitle" hasCustomPrompt="1"/>
          </p:nvPr>
        </p:nvSpPr>
        <p:spPr>
          <a:xfrm>
            <a:off x="838200" y="722217"/>
            <a:ext cx="4386945" cy="639955"/>
          </a:xfrm>
          <a:prstGeom prst="rect">
            <a:avLst/>
          </a:prstGeom>
        </p:spPr>
        <p:txBody>
          <a:bodyPr anchor="ctr"/>
          <a:lstStyle>
            <a:lvl1pPr algn="l">
              <a:defRPr sz="2200" cap="all" spc="200" baseline="0">
                <a:solidFill>
                  <a:schemeClr val="bg1">
                    <a:lumMod val="95000"/>
                  </a:schemeClr>
                </a:solidFill>
                <a:latin typeface="+mj-lt"/>
              </a:defRPr>
            </a:lvl1pPr>
          </a:lstStyle>
          <a:p>
            <a:r>
              <a:rPr lang="en-US"/>
              <a:t>Click to add title</a:t>
            </a:r>
          </a:p>
        </p:txBody>
      </p:sp>
      <p:sp>
        <p:nvSpPr>
          <p:cNvPr id="15" name="Text Placeholder 15">
            <a:extLst>
              <a:ext uri="{FF2B5EF4-FFF2-40B4-BE49-F238E27FC236}">
                <a16:creationId xmlns:a16="http://schemas.microsoft.com/office/drawing/2014/main" id="{8B45D3B9-84F4-4A17-9D4D-8CBE603A1433}"/>
              </a:ext>
            </a:extLst>
          </p:cNvPr>
          <p:cNvSpPr>
            <a:spLocks noGrp="1"/>
          </p:cNvSpPr>
          <p:nvPr>
            <p:ph type="body" sz="quarter" idx="15" hasCustomPrompt="1"/>
          </p:nvPr>
        </p:nvSpPr>
        <p:spPr>
          <a:xfrm>
            <a:off x="838199" y="3199611"/>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18" name="Text Placeholder 17">
            <a:extLst>
              <a:ext uri="{FF2B5EF4-FFF2-40B4-BE49-F238E27FC236}">
                <a16:creationId xmlns:a16="http://schemas.microsoft.com/office/drawing/2014/main" id="{27A1B57C-13D8-4BB6-9D45-D83EB1BD6657}"/>
              </a:ext>
            </a:extLst>
          </p:cNvPr>
          <p:cNvSpPr>
            <a:spLocks noGrp="1"/>
          </p:cNvSpPr>
          <p:nvPr>
            <p:ph type="body" sz="quarter" idx="16" hasCustomPrompt="1"/>
          </p:nvPr>
        </p:nvSpPr>
        <p:spPr>
          <a:xfrm>
            <a:off x="838200" y="3512803"/>
            <a:ext cx="4386758" cy="1006475"/>
          </a:xfrm>
          <a:prstGeom prst="rect">
            <a:avLst/>
          </a:prstGeom>
        </p:spPr>
        <p:txBody>
          <a:bodyPr/>
          <a:lstStyle>
            <a:lvl1pPr marL="0" indent="0">
              <a:lnSpc>
                <a:spcPct val="125000"/>
              </a:lnSpc>
              <a:spcBef>
                <a:spcPts val="0"/>
              </a:spcBef>
              <a:buNone/>
              <a:defRPr sz="1400" spc="100" baseline="0">
                <a:solidFill>
                  <a:schemeClr val="bg1"/>
                </a:solidFill>
              </a:defRPr>
            </a:lvl1pPr>
          </a:lstStyle>
          <a:p>
            <a:r>
              <a:rPr lang="en-US"/>
              <a:t>Click to add text</a:t>
            </a:r>
          </a:p>
        </p:txBody>
      </p:sp>
      <p:sp>
        <p:nvSpPr>
          <p:cNvPr id="19" name="Text Placeholder 15">
            <a:extLst>
              <a:ext uri="{FF2B5EF4-FFF2-40B4-BE49-F238E27FC236}">
                <a16:creationId xmlns:a16="http://schemas.microsoft.com/office/drawing/2014/main" id="{2301C86B-1946-426F-9494-C64455A7E670}"/>
              </a:ext>
            </a:extLst>
          </p:cNvPr>
          <p:cNvSpPr>
            <a:spLocks noGrp="1"/>
          </p:cNvSpPr>
          <p:nvPr>
            <p:ph type="body" sz="quarter" idx="17" hasCustomPrompt="1"/>
          </p:nvPr>
        </p:nvSpPr>
        <p:spPr>
          <a:xfrm>
            <a:off x="837976" y="4643683"/>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20" name="Text Placeholder 17">
            <a:extLst>
              <a:ext uri="{FF2B5EF4-FFF2-40B4-BE49-F238E27FC236}">
                <a16:creationId xmlns:a16="http://schemas.microsoft.com/office/drawing/2014/main" id="{3BD347B5-FD69-4D61-BBDA-09FB8EF51B58}"/>
              </a:ext>
            </a:extLst>
          </p:cNvPr>
          <p:cNvSpPr>
            <a:spLocks noGrp="1"/>
          </p:cNvSpPr>
          <p:nvPr>
            <p:ph type="body" sz="quarter" idx="18" hasCustomPrompt="1"/>
          </p:nvPr>
        </p:nvSpPr>
        <p:spPr>
          <a:xfrm>
            <a:off x="837977" y="4956875"/>
            <a:ext cx="4386758" cy="1006475"/>
          </a:xfrm>
          <a:prstGeom prst="rect">
            <a:avLst/>
          </a:prstGeom>
        </p:spPr>
        <p:txBody>
          <a:bodyPr/>
          <a:lstStyle>
            <a:lvl1pPr marL="0" indent="0">
              <a:lnSpc>
                <a:spcPct val="125000"/>
              </a:lnSpc>
              <a:spcBef>
                <a:spcPts val="0"/>
              </a:spcBef>
              <a:buNone/>
              <a:defRPr sz="1400" spc="100" baseline="0">
                <a:solidFill>
                  <a:schemeClr val="bg1"/>
                </a:solidFill>
              </a:defRPr>
            </a:lvl1pPr>
          </a:lstStyle>
          <a:p>
            <a:r>
              <a:rPr lang="en-US"/>
              <a:t>Click to add text</a:t>
            </a:r>
          </a:p>
        </p:txBody>
      </p:sp>
      <p:cxnSp>
        <p:nvCxnSpPr>
          <p:cNvPr id="2" name="Straight Connector 1">
            <a:extLst>
              <a:ext uri="{FF2B5EF4-FFF2-40B4-BE49-F238E27FC236}">
                <a16:creationId xmlns:a16="http://schemas.microsoft.com/office/drawing/2014/main" id="{ACBD29BE-7E3F-457E-808D-E151E479D755}"/>
              </a:ext>
            </a:extLst>
          </p:cNvPr>
          <p:cNvCxnSpPr>
            <a:cxnSpLocks/>
          </p:cNvCxnSpPr>
          <p:nvPr userDrawn="1"/>
        </p:nvCxnSpPr>
        <p:spPr>
          <a:xfrm>
            <a:off x="590349" y="923365"/>
            <a:ext cx="0" cy="5934635"/>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40691134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Market Overview">
    <p:bg>
      <p:bgPr>
        <a:solidFill>
          <a:schemeClr val="accent6"/>
        </a:solidFill>
        <a:effectLst/>
      </p:bgPr>
    </p:bg>
    <p:spTree>
      <p:nvGrpSpPr>
        <p:cNvPr id="1" name=""/>
        <p:cNvGrpSpPr/>
        <p:nvPr/>
      </p:nvGrpSpPr>
      <p:grpSpPr>
        <a:xfrm>
          <a:off x="0" y="0"/>
          <a:ext cx="0" cy="0"/>
          <a:chOff x="0" y="0"/>
          <a:chExt cx="0" cy="0"/>
        </a:xfrm>
      </p:grpSpPr>
      <p:sp>
        <p:nvSpPr>
          <p:cNvPr id="18" name="Text Placeholder 4">
            <a:extLst>
              <a:ext uri="{FF2B5EF4-FFF2-40B4-BE49-F238E27FC236}">
                <a16:creationId xmlns:a16="http://schemas.microsoft.com/office/drawing/2014/main" id="{4721D2A8-92CC-4A4D-9252-1D5E72D9996D}"/>
              </a:ext>
            </a:extLst>
          </p:cNvPr>
          <p:cNvSpPr>
            <a:spLocks noGrp="1"/>
          </p:cNvSpPr>
          <p:nvPr>
            <p:ph type="body" sz="quarter" idx="26" hasCustomPrompt="1"/>
          </p:nvPr>
        </p:nvSpPr>
        <p:spPr>
          <a:xfrm>
            <a:off x="0" y="0"/>
            <a:ext cx="13879773" cy="2514600"/>
          </a:xfrm>
          <a:prstGeom prst="rect">
            <a:avLst/>
          </a:prstGeom>
        </p:spPr>
        <p:txBody>
          <a:bodyPr/>
          <a:lstStyle>
            <a:lvl1pPr marL="0" indent="0" algn="r">
              <a:lnSpc>
                <a:spcPct val="40000"/>
              </a:lnSpc>
              <a:spcBef>
                <a:spcPts val="0"/>
              </a:spcBef>
              <a:buNone/>
              <a:defRPr sz="50000" baseline="0">
                <a:solidFill>
                  <a:schemeClr val="bg1">
                    <a:alpha val="8000"/>
                  </a:schemeClr>
                </a:solidFill>
                <a:latin typeface="Kunstler Script" panose="030304020206070D0D06" pitchFamily="66" charset="0"/>
              </a:defRPr>
            </a:lvl1pPr>
          </a:lstStyle>
          <a:p>
            <a:r>
              <a:rPr lang="en-US" dirty="0"/>
              <a:t>Market</a:t>
            </a:r>
          </a:p>
        </p:txBody>
      </p:sp>
      <p:sp>
        <p:nvSpPr>
          <p:cNvPr id="5" name="Date Placeholder 4">
            <a:extLst>
              <a:ext uri="{FF2B5EF4-FFF2-40B4-BE49-F238E27FC236}">
                <a16:creationId xmlns:a16="http://schemas.microsoft.com/office/drawing/2014/main" id="{D4D09877-9D5E-4728-9E1B-F801C727CDBA}"/>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6" name="Footer Placeholder 5">
            <a:extLst>
              <a:ext uri="{FF2B5EF4-FFF2-40B4-BE49-F238E27FC236}">
                <a16:creationId xmlns:a16="http://schemas.microsoft.com/office/drawing/2014/main" id="{3435AAD1-49C3-459F-8752-6773813AA19E}"/>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7" name="Slide Number Placeholder 6">
            <a:extLst>
              <a:ext uri="{FF2B5EF4-FFF2-40B4-BE49-F238E27FC236}">
                <a16:creationId xmlns:a16="http://schemas.microsoft.com/office/drawing/2014/main" id="{D0DC1F07-5ADF-4FA1-890D-55E05685BDA8}"/>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5E430114-0FFE-44D3-9D11-77F649F9B108}"/>
              </a:ext>
            </a:extLst>
          </p:cNvPr>
          <p:cNvSpPr>
            <a:spLocks noGrp="1"/>
          </p:cNvSpPr>
          <p:nvPr>
            <p:ph type="ctrTitle" hasCustomPrompt="1"/>
          </p:nvPr>
        </p:nvSpPr>
        <p:spPr>
          <a:xfrm>
            <a:off x="7075483" y="1941509"/>
            <a:ext cx="4386945" cy="639955"/>
          </a:xfrm>
          <a:prstGeom prst="rect">
            <a:avLst/>
          </a:prstGeom>
        </p:spPr>
        <p:txBody>
          <a:bodyPr anchor="ctr"/>
          <a:lstStyle>
            <a:lvl1pPr algn="r">
              <a:defRPr sz="2200" cap="all" spc="200" baseline="0">
                <a:solidFill>
                  <a:schemeClr val="bg1"/>
                </a:solidFill>
                <a:latin typeface="+mj-lt"/>
              </a:defRPr>
            </a:lvl1pPr>
          </a:lstStyle>
          <a:p>
            <a:r>
              <a:rPr lang="en-US"/>
              <a:t>Click to add title</a:t>
            </a:r>
          </a:p>
        </p:txBody>
      </p:sp>
      <p:sp>
        <p:nvSpPr>
          <p:cNvPr id="9" name="Text Placeholder 14">
            <a:extLst>
              <a:ext uri="{FF2B5EF4-FFF2-40B4-BE49-F238E27FC236}">
                <a16:creationId xmlns:a16="http://schemas.microsoft.com/office/drawing/2014/main" id="{4A448A10-6C5A-42B4-AFD7-DF6DD58F0737}"/>
              </a:ext>
            </a:extLst>
          </p:cNvPr>
          <p:cNvSpPr>
            <a:spLocks noGrp="1"/>
          </p:cNvSpPr>
          <p:nvPr>
            <p:ph type="body" sz="quarter" idx="20" hasCustomPrompt="1"/>
          </p:nvPr>
        </p:nvSpPr>
        <p:spPr>
          <a:xfrm>
            <a:off x="860223" y="4076963"/>
            <a:ext cx="2834640"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0" name="Text Placeholder 10">
            <a:extLst>
              <a:ext uri="{FF2B5EF4-FFF2-40B4-BE49-F238E27FC236}">
                <a16:creationId xmlns:a16="http://schemas.microsoft.com/office/drawing/2014/main" id="{6D1B0E05-9C40-4BB7-B07F-D8FD6B11F6AF}"/>
              </a:ext>
            </a:extLst>
          </p:cNvPr>
          <p:cNvSpPr>
            <a:spLocks noGrp="1"/>
          </p:cNvSpPr>
          <p:nvPr>
            <p:ph type="body" sz="quarter" idx="14" hasCustomPrompt="1"/>
          </p:nvPr>
        </p:nvSpPr>
        <p:spPr>
          <a:xfrm>
            <a:off x="1070773"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sp>
        <p:nvSpPr>
          <p:cNvPr id="11" name="Text Placeholder 14">
            <a:extLst>
              <a:ext uri="{FF2B5EF4-FFF2-40B4-BE49-F238E27FC236}">
                <a16:creationId xmlns:a16="http://schemas.microsoft.com/office/drawing/2014/main" id="{FF94E508-0A60-413A-9DE0-DE8BDEC1FC2E}"/>
              </a:ext>
            </a:extLst>
          </p:cNvPr>
          <p:cNvSpPr>
            <a:spLocks noGrp="1"/>
          </p:cNvSpPr>
          <p:nvPr>
            <p:ph type="body" sz="quarter" idx="21" hasCustomPrompt="1"/>
          </p:nvPr>
        </p:nvSpPr>
        <p:spPr>
          <a:xfrm>
            <a:off x="4728372" y="4076963"/>
            <a:ext cx="2833338"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2" name="Text Placeholder 14">
            <a:extLst>
              <a:ext uri="{FF2B5EF4-FFF2-40B4-BE49-F238E27FC236}">
                <a16:creationId xmlns:a16="http://schemas.microsoft.com/office/drawing/2014/main" id="{3A34A8A7-647E-4685-A99B-1177931A13C7}"/>
              </a:ext>
            </a:extLst>
          </p:cNvPr>
          <p:cNvSpPr>
            <a:spLocks noGrp="1"/>
          </p:cNvSpPr>
          <p:nvPr>
            <p:ph type="body" sz="quarter" idx="23" hasCustomPrompt="1"/>
          </p:nvPr>
        </p:nvSpPr>
        <p:spPr>
          <a:xfrm>
            <a:off x="8595219" y="4076963"/>
            <a:ext cx="2833339"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cxnSp>
        <p:nvCxnSpPr>
          <p:cNvPr id="13" name="Straight Connector 12">
            <a:extLst>
              <a:ext uri="{FF2B5EF4-FFF2-40B4-BE49-F238E27FC236}">
                <a16:creationId xmlns:a16="http://schemas.microsoft.com/office/drawing/2014/main" id="{FCECDC73-A31B-4C94-AE4B-BDC32D94F1EA}"/>
              </a:ext>
            </a:extLst>
          </p:cNvPr>
          <p:cNvCxnSpPr>
            <a:cxnSpLocks/>
          </p:cNvCxnSpPr>
          <p:nvPr userDrawn="1"/>
        </p:nvCxnSpPr>
        <p:spPr>
          <a:xfrm>
            <a:off x="860223"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Text Placeholder 10">
            <a:extLst>
              <a:ext uri="{FF2B5EF4-FFF2-40B4-BE49-F238E27FC236}">
                <a16:creationId xmlns:a16="http://schemas.microsoft.com/office/drawing/2014/main" id="{DD83A920-6634-4731-94D5-4186C82C6A93}"/>
              </a:ext>
            </a:extLst>
          </p:cNvPr>
          <p:cNvSpPr>
            <a:spLocks noGrp="1"/>
          </p:cNvSpPr>
          <p:nvPr>
            <p:ph type="body" sz="quarter" idx="24" hasCustomPrompt="1"/>
          </p:nvPr>
        </p:nvSpPr>
        <p:spPr>
          <a:xfrm>
            <a:off x="4937619"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sp>
        <p:nvSpPr>
          <p:cNvPr id="15" name="Text Placeholder 10">
            <a:extLst>
              <a:ext uri="{FF2B5EF4-FFF2-40B4-BE49-F238E27FC236}">
                <a16:creationId xmlns:a16="http://schemas.microsoft.com/office/drawing/2014/main" id="{16592B16-F73C-4572-ACB3-FBB03EE7EE7F}"/>
              </a:ext>
            </a:extLst>
          </p:cNvPr>
          <p:cNvSpPr>
            <a:spLocks noGrp="1"/>
          </p:cNvSpPr>
          <p:nvPr>
            <p:ph type="body" sz="quarter" idx="25" hasCustomPrompt="1"/>
          </p:nvPr>
        </p:nvSpPr>
        <p:spPr>
          <a:xfrm>
            <a:off x="8804467"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cxnSp>
        <p:nvCxnSpPr>
          <p:cNvPr id="27" name="Straight Connector 26">
            <a:extLst>
              <a:ext uri="{FF2B5EF4-FFF2-40B4-BE49-F238E27FC236}">
                <a16:creationId xmlns:a16="http://schemas.microsoft.com/office/drawing/2014/main" id="{E8685373-D021-44D0-B9F5-DD46F7C2EACA}"/>
              </a:ext>
            </a:extLst>
          </p:cNvPr>
          <p:cNvCxnSpPr>
            <a:cxnSpLocks/>
          </p:cNvCxnSpPr>
          <p:nvPr userDrawn="1"/>
        </p:nvCxnSpPr>
        <p:spPr>
          <a:xfrm>
            <a:off x="8593917" y="3939883"/>
            <a:ext cx="274111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B6020995-72BD-4944-B899-E6DA4064D131}"/>
              </a:ext>
            </a:extLst>
          </p:cNvPr>
          <p:cNvCxnSpPr>
            <a:cxnSpLocks/>
          </p:cNvCxnSpPr>
          <p:nvPr userDrawn="1"/>
        </p:nvCxnSpPr>
        <p:spPr>
          <a:xfrm>
            <a:off x="4727069"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C0C8E87B-2B7F-4A86-8EE0-6B1F9CDB72CD}"/>
              </a:ext>
            </a:extLst>
          </p:cNvPr>
          <p:cNvCxnSpPr>
            <a:cxnSpLocks/>
          </p:cNvCxnSpPr>
          <p:nvPr userDrawn="1"/>
        </p:nvCxnSpPr>
        <p:spPr>
          <a:xfrm>
            <a:off x="8593917"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5095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8/03/20XX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3752537786"/>
      </p:ext>
    </p:extLst>
  </p:cSld>
  <p:clrMapOvr>
    <a:masterClrMapping/>
  </p:clrMapOvr>
  <p:hf hdr="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Market Comparison">
    <p:bg>
      <p:bgPr>
        <a:solidFill>
          <a:schemeClr val="bg1">
            <a:lumMod val="50000"/>
          </a:schemeClr>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59927B5-CD76-4CF2-9218-21B4ABE3CED9}"/>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5" name="Footer Placeholder 4">
            <a:extLst>
              <a:ext uri="{FF2B5EF4-FFF2-40B4-BE49-F238E27FC236}">
                <a16:creationId xmlns:a16="http://schemas.microsoft.com/office/drawing/2014/main" id="{89DE09AE-94B2-4BFF-BDCE-0B4930D63674}"/>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6" name="Slide Number Placeholder 5">
            <a:extLst>
              <a:ext uri="{FF2B5EF4-FFF2-40B4-BE49-F238E27FC236}">
                <a16:creationId xmlns:a16="http://schemas.microsoft.com/office/drawing/2014/main" id="{6F7DB683-0E38-45C3-A062-8642CC4CC8AF}"/>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11" name="Text Placeholder 10">
            <a:extLst>
              <a:ext uri="{FF2B5EF4-FFF2-40B4-BE49-F238E27FC236}">
                <a16:creationId xmlns:a16="http://schemas.microsoft.com/office/drawing/2014/main" id="{B3A9F833-D729-4A7C-AE1F-BAAF1214BA7E}"/>
              </a:ext>
            </a:extLst>
          </p:cNvPr>
          <p:cNvSpPr>
            <a:spLocks noGrp="1"/>
          </p:cNvSpPr>
          <p:nvPr>
            <p:ph type="body" sz="quarter" idx="13" hasCustomPrompt="1"/>
          </p:nvPr>
        </p:nvSpPr>
        <p:spPr>
          <a:xfrm>
            <a:off x="838200"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3" name="Text Placeholder 10">
            <a:extLst>
              <a:ext uri="{FF2B5EF4-FFF2-40B4-BE49-F238E27FC236}">
                <a16:creationId xmlns:a16="http://schemas.microsoft.com/office/drawing/2014/main" id="{D914E175-8C78-40BB-9962-8A85F2F0E41A}"/>
              </a:ext>
            </a:extLst>
          </p:cNvPr>
          <p:cNvSpPr>
            <a:spLocks noGrp="1"/>
          </p:cNvSpPr>
          <p:nvPr>
            <p:ph type="body" sz="quarter" idx="17" hasCustomPrompt="1"/>
          </p:nvPr>
        </p:nvSpPr>
        <p:spPr>
          <a:xfrm>
            <a:off x="838200"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14" name="Text Placeholder 10">
            <a:extLst>
              <a:ext uri="{FF2B5EF4-FFF2-40B4-BE49-F238E27FC236}">
                <a16:creationId xmlns:a16="http://schemas.microsoft.com/office/drawing/2014/main" id="{13F63585-E36E-41A6-95F2-CD2BE2D6559D}"/>
              </a:ext>
            </a:extLst>
          </p:cNvPr>
          <p:cNvSpPr>
            <a:spLocks noGrp="1"/>
          </p:cNvSpPr>
          <p:nvPr>
            <p:ph type="body" sz="quarter" idx="18" hasCustomPrompt="1"/>
          </p:nvPr>
        </p:nvSpPr>
        <p:spPr>
          <a:xfrm>
            <a:off x="4626428"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6" name="Text Placeholder 10">
            <a:extLst>
              <a:ext uri="{FF2B5EF4-FFF2-40B4-BE49-F238E27FC236}">
                <a16:creationId xmlns:a16="http://schemas.microsoft.com/office/drawing/2014/main" id="{10FF23F7-3892-471E-AFA1-0D8BE8F43FB8}"/>
              </a:ext>
            </a:extLst>
          </p:cNvPr>
          <p:cNvSpPr>
            <a:spLocks noGrp="1"/>
          </p:cNvSpPr>
          <p:nvPr>
            <p:ph type="body" sz="quarter" idx="20" hasCustomPrompt="1"/>
          </p:nvPr>
        </p:nvSpPr>
        <p:spPr>
          <a:xfrm>
            <a:off x="4626428"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17" name="Text Placeholder 10">
            <a:extLst>
              <a:ext uri="{FF2B5EF4-FFF2-40B4-BE49-F238E27FC236}">
                <a16:creationId xmlns:a16="http://schemas.microsoft.com/office/drawing/2014/main" id="{24D6B59F-6577-4B1E-B7F8-134B42084EF6}"/>
              </a:ext>
            </a:extLst>
          </p:cNvPr>
          <p:cNvSpPr>
            <a:spLocks noGrp="1"/>
          </p:cNvSpPr>
          <p:nvPr>
            <p:ph type="body" sz="quarter" idx="21" hasCustomPrompt="1"/>
          </p:nvPr>
        </p:nvSpPr>
        <p:spPr>
          <a:xfrm>
            <a:off x="8414657"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9" name="Text Placeholder 10">
            <a:extLst>
              <a:ext uri="{FF2B5EF4-FFF2-40B4-BE49-F238E27FC236}">
                <a16:creationId xmlns:a16="http://schemas.microsoft.com/office/drawing/2014/main" id="{39A963ED-FD03-4AAC-B023-59B209A5EB88}"/>
              </a:ext>
            </a:extLst>
          </p:cNvPr>
          <p:cNvSpPr>
            <a:spLocks noGrp="1"/>
          </p:cNvSpPr>
          <p:nvPr>
            <p:ph type="body" sz="quarter" idx="23" hasCustomPrompt="1"/>
          </p:nvPr>
        </p:nvSpPr>
        <p:spPr>
          <a:xfrm>
            <a:off x="8414657"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6" name="Title 1">
            <a:extLst>
              <a:ext uri="{FF2B5EF4-FFF2-40B4-BE49-F238E27FC236}">
                <a16:creationId xmlns:a16="http://schemas.microsoft.com/office/drawing/2014/main" id="{23ED9778-7DC1-4EFA-92B5-2B9F0740F53A}"/>
              </a:ext>
            </a:extLst>
          </p:cNvPr>
          <p:cNvSpPr>
            <a:spLocks noGrp="1"/>
          </p:cNvSpPr>
          <p:nvPr>
            <p:ph type="ctrTitle" hasCustomPrompt="1"/>
          </p:nvPr>
        </p:nvSpPr>
        <p:spPr>
          <a:xfrm>
            <a:off x="2989604" y="724868"/>
            <a:ext cx="6212793"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18" name="Text Placeholder 14">
            <a:extLst>
              <a:ext uri="{FF2B5EF4-FFF2-40B4-BE49-F238E27FC236}">
                <a16:creationId xmlns:a16="http://schemas.microsoft.com/office/drawing/2014/main" id="{F1777D6D-27DD-4DA3-8C4C-B8F9BA9B189D}"/>
              </a:ext>
            </a:extLst>
          </p:cNvPr>
          <p:cNvSpPr>
            <a:spLocks noGrp="1"/>
          </p:cNvSpPr>
          <p:nvPr>
            <p:ph type="body" sz="quarter" idx="26" hasCustomPrompt="1"/>
          </p:nvPr>
        </p:nvSpPr>
        <p:spPr>
          <a:xfrm>
            <a:off x="1390331" y="2383034"/>
            <a:ext cx="1837944" cy="1837944"/>
          </a:xfrm>
          <a:prstGeom prst="ellipse">
            <a:avLst/>
          </a:prstGeom>
          <a:solidFill>
            <a:schemeClr val="accent6"/>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$3b</a:t>
            </a:r>
          </a:p>
        </p:txBody>
      </p:sp>
      <p:sp>
        <p:nvSpPr>
          <p:cNvPr id="20" name="Text Placeholder 14">
            <a:extLst>
              <a:ext uri="{FF2B5EF4-FFF2-40B4-BE49-F238E27FC236}">
                <a16:creationId xmlns:a16="http://schemas.microsoft.com/office/drawing/2014/main" id="{B99795F1-D282-42EE-BFEC-2F47E8BE5D33}"/>
              </a:ext>
            </a:extLst>
          </p:cNvPr>
          <p:cNvSpPr>
            <a:spLocks noGrp="1"/>
          </p:cNvSpPr>
          <p:nvPr>
            <p:ph type="body" sz="quarter" idx="27" hasCustomPrompt="1"/>
          </p:nvPr>
        </p:nvSpPr>
        <p:spPr>
          <a:xfrm>
            <a:off x="5178559" y="2383034"/>
            <a:ext cx="1837944" cy="1837944"/>
          </a:xfrm>
          <a:prstGeom prst="ellipse">
            <a:avLst/>
          </a:prstGeom>
          <a:solidFill>
            <a:schemeClr val="accent4">
              <a:lumMod val="75000"/>
            </a:schemeClr>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$2b</a:t>
            </a:r>
          </a:p>
        </p:txBody>
      </p:sp>
      <p:sp>
        <p:nvSpPr>
          <p:cNvPr id="21" name="Text Placeholder 14">
            <a:extLst>
              <a:ext uri="{FF2B5EF4-FFF2-40B4-BE49-F238E27FC236}">
                <a16:creationId xmlns:a16="http://schemas.microsoft.com/office/drawing/2014/main" id="{E7EDCD32-FC44-473D-A0D4-F71DAF57286F}"/>
              </a:ext>
            </a:extLst>
          </p:cNvPr>
          <p:cNvSpPr>
            <a:spLocks noGrp="1"/>
          </p:cNvSpPr>
          <p:nvPr>
            <p:ph type="body" sz="quarter" idx="28" hasCustomPrompt="1"/>
          </p:nvPr>
        </p:nvSpPr>
        <p:spPr>
          <a:xfrm>
            <a:off x="8966788" y="2383034"/>
            <a:ext cx="1837944" cy="1837944"/>
          </a:xfrm>
          <a:prstGeom prst="ellipse">
            <a:avLst/>
          </a:prstGeom>
          <a:solidFill>
            <a:schemeClr val="accent4"/>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$1b</a:t>
            </a:r>
          </a:p>
        </p:txBody>
      </p:sp>
    </p:spTree>
    <p:extLst>
      <p:ext uri="{BB962C8B-B14F-4D97-AF65-F5344CB8AC3E}">
        <p14:creationId xmlns:p14="http://schemas.microsoft.com/office/powerpoint/2010/main" val="1520998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raction">
    <p:bg>
      <p:bgPr>
        <a:solidFill>
          <a:schemeClr val="accent6"/>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1F48AB2-7C16-4B56-A53A-93B714BC1722}"/>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4" name="Footer Placeholder 3">
            <a:extLst>
              <a:ext uri="{FF2B5EF4-FFF2-40B4-BE49-F238E27FC236}">
                <a16:creationId xmlns:a16="http://schemas.microsoft.com/office/drawing/2014/main" id="{FBBB994E-24A9-40A8-93EB-5515D89EE926}"/>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B0DF8D0D-83A0-4570-97D9-255518FCEEF8}"/>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F9591A4D-603C-42D9-AA8F-07BD22871E57}"/>
              </a:ext>
            </a:extLst>
          </p:cNvPr>
          <p:cNvSpPr>
            <a:spLocks noGrp="1"/>
          </p:cNvSpPr>
          <p:nvPr>
            <p:ph type="ctrTitle" hasCustomPrompt="1"/>
          </p:nvPr>
        </p:nvSpPr>
        <p:spPr>
          <a:xfrm>
            <a:off x="3160939" y="725448"/>
            <a:ext cx="5870122"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11" name="Text Placeholder 10">
            <a:extLst>
              <a:ext uri="{FF2B5EF4-FFF2-40B4-BE49-F238E27FC236}">
                <a16:creationId xmlns:a16="http://schemas.microsoft.com/office/drawing/2014/main" id="{5FB9A868-1432-40BF-A3DF-CB2F95429888}"/>
              </a:ext>
            </a:extLst>
          </p:cNvPr>
          <p:cNvSpPr>
            <a:spLocks noGrp="1"/>
          </p:cNvSpPr>
          <p:nvPr>
            <p:ph type="body" sz="quarter" idx="25" hasCustomPrompt="1"/>
          </p:nvPr>
        </p:nvSpPr>
        <p:spPr>
          <a:xfrm>
            <a:off x="6274141" y="2326023"/>
            <a:ext cx="4998576" cy="448769"/>
          </a:xfrm>
          <a:prstGeom prst="rect">
            <a:avLst/>
          </a:prstGeom>
        </p:spPr>
        <p:txBody>
          <a:bodyPr/>
          <a:lstStyle>
            <a:lvl1pPr marL="0" indent="0" algn="ctr">
              <a:buNone/>
              <a:defRPr sz="1400" cap="all" spc="200" baseline="0">
                <a:solidFill>
                  <a:schemeClr val="bg1"/>
                </a:solidFill>
                <a:latin typeface="+mj-lt"/>
              </a:defRPr>
            </a:lvl1pPr>
          </a:lstStyle>
          <a:p>
            <a:pPr lvl="0"/>
            <a:r>
              <a:rPr lang="en-US"/>
              <a:t>Click to add title</a:t>
            </a:r>
          </a:p>
        </p:txBody>
      </p:sp>
      <p:sp>
        <p:nvSpPr>
          <p:cNvPr id="31" name="Text Placeholder 10">
            <a:extLst>
              <a:ext uri="{FF2B5EF4-FFF2-40B4-BE49-F238E27FC236}">
                <a16:creationId xmlns:a16="http://schemas.microsoft.com/office/drawing/2014/main" id="{6772DEF8-21EE-47DD-AE5F-1EC03FDCF7D4}"/>
              </a:ext>
            </a:extLst>
          </p:cNvPr>
          <p:cNvSpPr>
            <a:spLocks noGrp="1"/>
          </p:cNvSpPr>
          <p:nvPr>
            <p:ph type="body" sz="quarter" idx="34" hasCustomPrompt="1"/>
          </p:nvPr>
        </p:nvSpPr>
        <p:spPr>
          <a:xfrm>
            <a:off x="910838" y="2326023"/>
            <a:ext cx="5007023" cy="448769"/>
          </a:xfrm>
          <a:prstGeom prst="rect">
            <a:avLst/>
          </a:prstGeom>
        </p:spPr>
        <p:txBody>
          <a:bodyPr/>
          <a:lstStyle>
            <a:lvl1pPr marL="0" indent="0" algn="ctr">
              <a:buNone/>
              <a:defRPr sz="1400" cap="all" spc="200" baseline="0">
                <a:solidFill>
                  <a:schemeClr val="bg1"/>
                </a:solidFill>
                <a:latin typeface="+mj-lt"/>
              </a:defRPr>
            </a:lvl1pPr>
          </a:lstStyle>
          <a:p>
            <a:pPr lvl="0"/>
            <a:r>
              <a:rPr lang="en-US"/>
              <a:t>Click to add title</a:t>
            </a:r>
          </a:p>
        </p:txBody>
      </p:sp>
      <p:sp>
        <p:nvSpPr>
          <p:cNvPr id="37" name="Text Placeholder 10">
            <a:extLst>
              <a:ext uri="{FF2B5EF4-FFF2-40B4-BE49-F238E27FC236}">
                <a16:creationId xmlns:a16="http://schemas.microsoft.com/office/drawing/2014/main" id="{BC31E94F-1411-4EA2-8AB2-A76E9A578372}"/>
              </a:ext>
            </a:extLst>
          </p:cNvPr>
          <p:cNvSpPr>
            <a:spLocks noGrp="1"/>
          </p:cNvSpPr>
          <p:nvPr>
            <p:ph type="body" sz="quarter" idx="33" hasCustomPrompt="1"/>
          </p:nvPr>
        </p:nvSpPr>
        <p:spPr>
          <a:xfrm>
            <a:off x="3160940" y="1113029"/>
            <a:ext cx="5870121" cy="568896"/>
          </a:xfrm>
          <a:prstGeom prst="rect">
            <a:avLst/>
          </a:prstGeom>
        </p:spPr>
        <p:txBody>
          <a:bodyPr anchor="ctr"/>
          <a:lstStyle>
            <a:lvl1pPr marL="0" indent="0" algn="ctr">
              <a:buNone/>
              <a:defRPr sz="2000" cap="none" spc="100" baseline="0">
                <a:solidFill>
                  <a:schemeClr val="bg1"/>
                </a:solidFill>
                <a:latin typeface="Avenir Next LT Pro" panose="020B0504020202020204" pitchFamily="34" charset="0"/>
              </a:defRPr>
            </a:lvl1pPr>
          </a:lstStyle>
          <a:p>
            <a:pPr lvl="0"/>
            <a:r>
              <a:rPr lang="en-US" dirty="0"/>
              <a:t>Click to add subtitle</a:t>
            </a:r>
          </a:p>
        </p:txBody>
      </p:sp>
      <p:sp>
        <p:nvSpPr>
          <p:cNvPr id="15" name="Content Placeholder 14">
            <a:extLst>
              <a:ext uri="{FF2B5EF4-FFF2-40B4-BE49-F238E27FC236}">
                <a16:creationId xmlns:a16="http://schemas.microsoft.com/office/drawing/2014/main" id="{AF0062E6-1EBE-4CBF-B0D1-4737DBF54008}"/>
              </a:ext>
            </a:extLst>
          </p:cNvPr>
          <p:cNvSpPr>
            <a:spLocks noGrp="1"/>
          </p:cNvSpPr>
          <p:nvPr>
            <p:ph sz="quarter" idx="36"/>
          </p:nvPr>
        </p:nvSpPr>
        <p:spPr>
          <a:xfrm>
            <a:off x="906949" y="2925763"/>
            <a:ext cx="5010912" cy="2651760"/>
          </a:xfrm>
          <a:prstGeom prst="rect">
            <a:avLst/>
          </a:prstGeom>
        </p:spPr>
        <p:txBody>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14">
            <a:extLst>
              <a:ext uri="{FF2B5EF4-FFF2-40B4-BE49-F238E27FC236}">
                <a16:creationId xmlns:a16="http://schemas.microsoft.com/office/drawing/2014/main" id="{0E683F27-7485-420D-A15D-93A48B8CFD27}"/>
              </a:ext>
            </a:extLst>
          </p:cNvPr>
          <p:cNvSpPr>
            <a:spLocks noGrp="1"/>
          </p:cNvSpPr>
          <p:nvPr>
            <p:ph sz="quarter" idx="37"/>
          </p:nvPr>
        </p:nvSpPr>
        <p:spPr>
          <a:xfrm>
            <a:off x="6261805" y="2874716"/>
            <a:ext cx="5010912" cy="2651760"/>
          </a:xfrm>
          <a:prstGeom prst="rect">
            <a:avLst/>
          </a:prstGeom>
        </p:spPr>
        <p:txBody>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16370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Meet Our Team 4-Up">
    <p:bg>
      <p:bgPr>
        <a:solidFill>
          <a:schemeClr val="bg1">
            <a:lumMod val="50000"/>
          </a:schemeClr>
        </a:solidFill>
        <a:effectLst/>
      </p:bgPr>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id="{71C49FEB-B8EF-4D85-AF1E-FF1A08DED40F}"/>
              </a:ext>
            </a:extLst>
          </p:cNvPr>
          <p:cNvSpPr>
            <a:spLocks noGrp="1"/>
          </p:cNvSpPr>
          <p:nvPr>
            <p:ph type="body" sz="quarter" idx="29" hasCustomPrompt="1"/>
          </p:nvPr>
        </p:nvSpPr>
        <p:spPr>
          <a:xfrm>
            <a:off x="1" y="1"/>
            <a:ext cx="12192000" cy="2514600"/>
          </a:xfrm>
          <a:prstGeom prst="rect">
            <a:avLst/>
          </a:prstGeom>
        </p:spPr>
        <p:txBody>
          <a:bodyPr/>
          <a:lstStyle>
            <a:lvl1pPr marL="0" indent="0" algn="r">
              <a:lnSpc>
                <a:spcPct val="35000"/>
              </a:lnSpc>
              <a:spcBef>
                <a:spcPts val="0"/>
              </a:spcBef>
              <a:buNone/>
              <a:defRPr sz="50000" baseline="0">
                <a:solidFill>
                  <a:schemeClr val="bg1">
                    <a:alpha val="5000"/>
                  </a:schemeClr>
                </a:solidFill>
                <a:latin typeface="Kunstler Script" panose="030304020206070D0D06" pitchFamily="66" charset="0"/>
              </a:defRPr>
            </a:lvl1pPr>
          </a:lstStyle>
          <a:p>
            <a:r>
              <a:rPr lang="en-US" dirty="0"/>
              <a:t>Team</a:t>
            </a:r>
          </a:p>
        </p:txBody>
      </p:sp>
      <p:sp>
        <p:nvSpPr>
          <p:cNvPr id="3" name="Date Placeholder 2">
            <a:extLst>
              <a:ext uri="{FF2B5EF4-FFF2-40B4-BE49-F238E27FC236}">
                <a16:creationId xmlns:a16="http://schemas.microsoft.com/office/drawing/2014/main" id="{2751E4D1-453A-486C-AC10-C420246031B9}"/>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0BD6862B-8836-4F15-B05B-24B5EFFD7650}"/>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E7F95F47-BBF4-4271-B6F5-E9C3507ADD58}"/>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B06E153E-70D2-4FA6-AE08-1FF540897371}"/>
              </a:ext>
            </a:extLst>
          </p:cNvPr>
          <p:cNvSpPr>
            <a:spLocks noGrp="1"/>
          </p:cNvSpPr>
          <p:nvPr>
            <p:ph type="ctrTitle" hasCustomPrompt="1"/>
          </p:nvPr>
        </p:nvSpPr>
        <p:spPr>
          <a:xfrm>
            <a:off x="2933903" y="1655011"/>
            <a:ext cx="6324194"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9" name="Picture Placeholder 9">
            <a:extLst>
              <a:ext uri="{FF2B5EF4-FFF2-40B4-BE49-F238E27FC236}">
                <a16:creationId xmlns:a16="http://schemas.microsoft.com/office/drawing/2014/main" id="{DC04EBE4-2F20-469F-8A53-9BEC2E378220}"/>
              </a:ext>
            </a:extLst>
          </p:cNvPr>
          <p:cNvSpPr>
            <a:spLocks noGrp="1"/>
          </p:cNvSpPr>
          <p:nvPr>
            <p:ph type="pic" sz="quarter" idx="14" hasCustomPrompt="1"/>
          </p:nvPr>
        </p:nvSpPr>
        <p:spPr>
          <a:xfrm>
            <a:off x="1644345"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0" name="Text Placeholder 10">
            <a:extLst>
              <a:ext uri="{FF2B5EF4-FFF2-40B4-BE49-F238E27FC236}">
                <a16:creationId xmlns:a16="http://schemas.microsoft.com/office/drawing/2014/main" id="{B4BA6AEB-B1AF-4446-A7B4-97B679BC9309}"/>
              </a:ext>
            </a:extLst>
          </p:cNvPr>
          <p:cNvSpPr>
            <a:spLocks noGrp="1"/>
          </p:cNvSpPr>
          <p:nvPr>
            <p:ph type="body" sz="quarter" idx="18" hasCustomPrompt="1"/>
          </p:nvPr>
        </p:nvSpPr>
        <p:spPr>
          <a:xfrm>
            <a:off x="1204655" y="4463647"/>
            <a:ext cx="2330873"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1" name="Text Placeholder 10">
            <a:extLst>
              <a:ext uri="{FF2B5EF4-FFF2-40B4-BE49-F238E27FC236}">
                <a16:creationId xmlns:a16="http://schemas.microsoft.com/office/drawing/2014/main" id="{A3462D3F-0728-4C38-B170-389153ED5A5F}"/>
              </a:ext>
            </a:extLst>
          </p:cNvPr>
          <p:cNvSpPr>
            <a:spLocks noGrp="1"/>
          </p:cNvSpPr>
          <p:nvPr>
            <p:ph type="body" sz="quarter" idx="19" hasCustomPrompt="1"/>
          </p:nvPr>
        </p:nvSpPr>
        <p:spPr>
          <a:xfrm>
            <a:off x="1204655" y="4779469"/>
            <a:ext cx="2330873"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2" name="Picture Placeholder 9">
            <a:extLst>
              <a:ext uri="{FF2B5EF4-FFF2-40B4-BE49-F238E27FC236}">
                <a16:creationId xmlns:a16="http://schemas.microsoft.com/office/drawing/2014/main" id="{3E3EC61F-D3A5-4658-8BA3-A91338AF2FAF}"/>
              </a:ext>
            </a:extLst>
          </p:cNvPr>
          <p:cNvSpPr>
            <a:spLocks noGrp="1"/>
          </p:cNvSpPr>
          <p:nvPr>
            <p:ph type="pic" sz="quarter" idx="20" hasCustomPrompt="1"/>
          </p:nvPr>
        </p:nvSpPr>
        <p:spPr>
          <a:xfrm>
            <a:off x="4133091"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3" name="Picture Placeholder 9">
            <a:extLst>
              <a:ext uri="{FF2B5EF4-FFF2-40B4-BE49-F238E27FC236}">
                <a16:creationId xmlns:a16="http://schemas.microsoft.com/office/drawing/2014/main" id="{CDB9F756-6446-412A-9650-AAB15FCA3623}"/>
              </a:ext>
            </a:extLst>
          </p:cNvPr>
          <p:cNvSpPr>
            <a:spLocks noGrp="1"/>
          </p:cNvSpPr>
          <p:nvPr>
            <p:ph type="pic" sz="quarter" idx="21" hasCustomPrompt="1"/>
          </p:nvPr>
        </p:nvSpPr>
        <p:spPr>
          <a:xfrm>
            <a:off x="6621836"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4" name="Picture Placeholder 9">
            <a:extLst>
              <a:ext uri="{FF2B5EF4-FFF2-40B4-BE49-F238E27FC236}">
                <a16:creationId xmlns:a16="http://schemas.microsoft.com/office/drawing/2014/main" id="{382166CD-0B9A-4F3F-9C64-C140FABE85C7}"/>
              </a:ext>
            </a:extLst>
          </p:cNvPr>
          <p:cNvSpPr>
            <a:spLocks noGrp="1"/>
          </p:cNvSpPr>
          <p:nvPr>
            <p:ph type="pic" sz="quarter" idx="22" hasCustomPrompt="1"/>
          </p:nvPr>
        </p:nvSpPr>
        <p:spPr>
          <a:xfrm>
            <a:off x="9110582"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5" name="Text Placeholder 10">
            <a:extLst>
              <a:ext uri="{FF2B5EF4-FFF2-40B4-BE49-F238E27FC236}">
                <a16:creationId xmlns:a16="http://schemas.microsoft.com/office/drawing/2014/main" id="{40DF12CD-BCB4-467F-B7E3-499EC97EFEB6}"/>
              </a:ext>
            </a:extLst>
          </p:cNvPr>
          <p:cNvSpPr>
            <a:spLocks noGrp="1"/>
          </p:cNvSpPr>
          <p:nvPr>
            <p:ph type="body" sz="quarter" idx="23" hasCustomPrompt="1"/>
          </p:nvPr>
        </p:nvSpPr>
        <p:spPr>
          <a:xfrm>
            <a:off x="3693400" y="4463647"/>
            <a:ext cx="2330874"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6" name="Text Placeholder 10">
            <a:extLst>
              <a:ext uri="{FF2B5EF4-FFF2-40B4-BE49-F238E27FC236}">
                <a16:creationId xmlns:a16="http://schemas.microsoft.com/office/drawing/2014/main" id="{5A467C8A-05E4-4C98-85BA-9199B1C1E1D8}"/>
              </a:ext>
            </a:extLst>
          </p:cNvPr>
          <p:cNvSpPr>
            <a:spLocks noGrp="1"/>
          </p:cNvSpPr>
          <p:nvPr>
            <p:ph type="body" sz="quarter" idx="24" hasCustomPrompt="1"/>
          </p:nvPr>
        </p:nvSpPr>
        <p:spPr>
          <a:xfrm>
            <a:off x="3693400" y="4779469"/>
            <a:ext cx="2330874"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7" name="Text Placeholder 10">
            <a:extLst>
              <a:ext uri="{FF2B5EF4-FFF2-40B4-BE49-F238E27FC236}">
                <a16:creationId xmlns:a16="http://schemas.microsoft.com/office/drawing/2014/main" id="{9058072E-F9B0-4371-960E-E67B496E3020}"/>
              </a:ext>
            </a:extLst>
          </p:cNvPr>
          <p:cNvSpPr>
            <a:spLocks noGrp="1"/>
          </p:cNvSpPr>
          <p:nvPr>
            <p:ph type="body" sz="quarter" idx="25" hasCustomPrompt="1"/>
          </p:nvPr>
        </p:nvSpPr>
        <p:spPr>
          <a:xfrm>
            <a:off x="6182145" y="4463647"/>
            <a:ext cx="2330875"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8" name="Text Placeholder 10">
            <a:extLst>
              <a:ext uri="{FF2B5EF4-FFF2-40B4-BE49-F238E27FC236}">
                <a16:creationId xmlns:a16="http://schemas.microsoft.com/office/drawing/2014/main" id="{0A657816-CBF3-4FE7-86AD-21BF42DD1528}"/>
              </a:ext>
            </a:extLst>
          </p:cNvPr>
          <p:cNvSpPr>
            <a:spLocks noGrp="1"/>
          </p:cNvSpPr>
          <p:nvPr>
            <p:ph type="body" sz="quarter" idx="26" hasCustomPrompt="1"/>
          </p:nvPr>
        </p:nvSpPr>
        <p:spPr>
          <a:xfrm>
            <a:off x="6182145" y="4779469"/>
            <a:ext cx="2330875"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9" name="Text Placeholder 10">
            <a:extLst>
              <a:ext uri="{FF2B5EF4-FFF2-40B4-BE49-F238E27FC236}">
                <a16:creationId xmlns:a16="http://schemas.microsoft.com/office/drawing/2014/main" id="{886C1499-EEAF-4BF5-99C2-BE435BED3F5B}"/>
              </a:ext>
            </a:extLst>
          </p:cNvPr>
          <p:cNvSpPr>
            <a:spLocks noGrp="1"/>
          </p:cNvSpPr>
          <p:nvPr>
            <p:ph type="body" sz="quarter" idx="27" hasCustomPrompt="1"/>
          </p:nvPr>
        </p:nvSpPr>
        <p:spPr>
          <a:xfrm>
            <a:off x="8670891" y="4463647"/>
            <a:ext cx="2330875"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20" name="Text Placeholder 10">
            <a:extLst>
              <a:ext uri="{FF2B5EF4-FFF2-40B4-BE49-F238E27FC236}">
                <a16:creationId xmlns:a16="http://schemas.microsoft.com/office/drawing/2014/main" id="{58984A54-7368-4F62-B02D-6A062366006A}"/>
              </a:ext>
            </a:extLst>
          </p:cNvPr>
          <p:cNvSpPr>
            <a:spLocks noGrp="1"/>
          </p:cNvSpPr>
          <p:nvPr>
            <p:ph type="body" sz="quarter" idx="28" hasCustomPrompt="1"/>
          </p:nvPr>
        </p:nvSpPr>
        <p:spPr>
          <a:xfrm>
            <a:off x="8670891" y="4779469"/>
            <a:ext cx="2330875"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Tree>
    <p:extLst>
      <p:ext uri="{BB962C8B-B14F-4D97-AF65-F5344CB8AC3E}">
        <p14:creationId xmlns:p14="http://schemas.microsoft.com/office/powerpoint/2010/main" val="9772992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Summary">
    <p:bg>
      <p:bgPr>
        <a:solidFill>
          <a:schemeClr val="accent1"/>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9FD50E8B-97D3-485C-9645-AACC303DDF33}"/>
              </a:ext>
            </a:extLst>
          </p:cNvPr>
          <p:cNvSpPr>
            <a:spLocks noGrp="1"/>
          </p:cNvSpPr>
          <p:nvPr>
            <p:ph type="pic" sz="quarter" idx="13" hasCustomPrompt="1"/>
          </p:nvPr>
        </p:nvSpPr>
        <p:spPr>
          <a:xfrm>
            <a:off x="-4281" y="-1"/>
            <a:ext cx="12196282" cy="2917371"/>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44211F90-6E18-443B-BDFF-5A72A7950276}"/>
              </a:ext>
            </a:extLst>
          </p:cNvPr>
          <p:cNvSpPr>
            <a:spLocks noGrp="1"/>
          </p:cNvSpPr>
          <p:nvPr>
            <p:ph type="body" sz="quarter" idx="19" hasCustomPrompt="1"/>
          </p:nvPr>
        </p:nvSpPr>
        <p:spPr>
          <a:xfrm>
            <a:off x="0" y="4006735"/>
            <a:ext cx="12192000" cy="2851264"/>
          </a:xfrm>
          <a:prstGeom prst="rect">
            <a:avLst/>
          </a:prstGeom>
        </p:spPr>
        <p:txBody>
          <a:bodyPr/>
          <a:lstStyle>
            <a:lvl1pPr marL="0" indent="0" algn="r">
              <a:lnSpc>
                <a:spcPct val="50000"/>
              </a:lnSpc>
              <a:spcBef>
                <a:spcPts val="0"/>
              </a:spcBef>
              <a:buNone/>
              <a:defRPr sz="50000" baseline="0">
                <a:solidFill>
                  <a:schemeClr val="bg1">
                    <a:alpha val="5000"/>
                  </a:schemeClr>
                </a:solidFill>
                <a:latin typeface="Kunstler Script" panose="030304020206070D0D06" pitchFamily="66" charset="0"/>
              </a:defRPr>
            </a:lvl1pPr>
          </a:lstStyle>
          <a:p>
            <a:r>
              <a:rPr lang="en-US" dirty="0"/>
              <a:t>Sum</a:t>
            </a:r>
          </a:p>
        </p:txBody>
      </p:sp>
      <p:sp>
        <p:nvSpPr>
          <p:cNvPr id="3" name="Date Placeholder 2">
            <a:extLst>
              <a:ext uri="{FF2B5EF4-FFF2-40B4-BE49-F238E27FC236}">
                <a16:creationId xmlns:a16="http://schemas.microsoft.com/office/drawing/2014/main" id="{50B2CC2F-A541-4A4B-985A-73901B9F107C}"/>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4" name="Footer Placeholder 3">
            <a:extLst>
              <a:ext uri="{FF2B5EF4-FFF2-40B4-BE49-F238E27FC236}">
                <a16:creationId xmlns:a16="http://schemas.microsoft.com/office/drawing/2014/main" id="{FB1D1C2B-CD69-4515-87A0-866E32DCE938}"/>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5" name="Slide Number Placeholder 4">
            <a:extLst>
              <a:ext uri="{FF2B5EF4-FFF2-40B4-BE49-F238E27FC236}">
                <a16:creationId xmlns:a16="http://schemas.microsoft.com/office/drawing/2014/main" id="{63F4DBC1-4594-4961-A9D3-27E0113B3768}"/>
              </a:ext>
            </a:extLst>
          </p:cNvPr>
          <p:cNvSpPr>
            <a:spLocks noGrp="1"/>
          </p:cNvSpPr>
          <p:nvPr>
            <p:ph type="sldNum" sz="quarter" idx="12"/>
          </p:nvPr>
        </p:nvSpPr>
        <p:spPr/>
        <p:txBody>
          <a:bodyPr/>
          <a:lstStyle>
            <a:lvl1pPr>
              <a:defRPr>
                <a:solidFill>
                  <a:schemeClr val="accent3"/>
                </a:solidFill>
              </a:defRPr>
            </a:lvl1pPr>
          </a:lstStyle>
          <a:p>
            <a:fld id="{4F6357DA-28E9-40D3-918C-4D14E8263D81}" type="slidenum">
              <a:rPr lang="en-US" smtClean="0"/>
              <a:pPr/>
              <a:t>‹#›</a:t>
            </a:fld>
            <a:endParaRPr lang="en-US" dirty="0"/>
          </a:p>
        </p:txBody>
      </p:sp>
      <p:sp>
        <p:nvSpPr>
          <p:cNvPr id="7" name="Title 1">
            <a:extLst>
              <a:ext uri="{FF2B5EF4-FFF2-40B4-BE49-F238E27FC236}">
                <a16:creationId xmlns:a16="http://schemas.microsoft.com/office/drawing/2014/main" id="{C15AE508-339B-4118-9121-4A160D09F2A0}"/>
              </a:ext>
            </a:extLst>
          </p:cNvPr>
          <p:cNvSpPr>
            <a:spLocks noGrp="1"/>
          </p:cNvSpPr>
          <p:nvPr>
            <p:ph type="ctrTitle" hasCustomPrompt="1"/>
          </p:nvPr>
        </p:nvSpPr>
        <p:spPr>
          <a:xfrm>
            <a:off x="838200" y="4122721"/>
            <a:ext cx="2895600" cy="1111250"/>
          </a:xfrm>
          <a:prstGeom prst="rect">
            <a:avLst/>
          </a:prstGeom>
        </p:spPr>
        <p:txBody>
          <a:bodyPr anchor="ctr"/>
          <a:lstStyle>
            <a:lvl1pPr algn="r">
              <a:defRPr sz="2200" cap="all" spc="200" baseline="0">
                <a:solidFill>
                  <a:schemeClr val="bg1"/>
                </a:solidFill>
                <a:latin typeface="+mj-lt"/>
              </a:defRPr>
            </a:lvl1pPr>
          </a:lstStyle>
          <a:p>
            <a:r>
              <a:rPr lang="en-US"/>
              <a:t>Click to add title</a:t>
            </a:r>
          </a:p>
        </p:txBody>
      </p:sp>
      <p:sp>
        <p:nvSpPr>
          <p:cNvPr id="8" name="Subtitle 2">
            <a:extLst>
              <a:ext uri="{FF2B5EF4-FFF2-40B4-BE49-F238E27FC236}">
                <a16:creationId xmlns:a16="http://schemas.microsoft.com/office/drawing/2014/main" id="{43A3F931-4B84-489F-8B0A-7FEF462532DB}"/>
              </a:ext>
            </a:extLst>
          </p:cNvPr>
          <p:cNvSpPr>
            <a:spLocks noGrp="1"/>
          </p:cNvSpPr>
          <p:nvPr>
            <p:ph type="subTitle" idx="1" hasCustomPrompt="1"/>
          </p:nvPr>
        </p:nvSpPr>
        <p:spPr>
          <a:xfrm>
            <a:off x="4332514" y="3833158"/>
            <a:ext cx="7021287" cy="1690377"/>
          </a:xfrm>
          <a:prstGeom prst="rect">
            <a:avLst/>
          </a:prstGeom>
        </p:spPr>
        <p:txBody>
          <a:bodyPr anchor="ctr"/>
          <a:lstStyle>
            <a:lvl1pPr marL="0" indent="0" algn="l">
              <a:lnSpc>
                <a:spcPct val="125000"/>
              </a:lnSpc>
              <a:spcBef>
                <a:spcPts val="0"/>
              </a:spcBef>
              <a:spcAft>
                <a:spcPts val="1000"/>
              </a:spcAft>
              <a:buNone/>
              <a:defRPr sz="1400" spc="1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Tree>
    <p:extLst>
      <p:ext uri="{BB962C8B-B14F-4D97-AF65-F5344CB8AC3E}">
        <p14:creationId xmlns:p14="http://schemas.microsoft.com/office/powerpoint/2010/main" val="360798523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p:bg>
      <p:bgPr>
        <a:solidFill>
          <a:schemeClr val="accent6"/>
        </a:solidFill>
        <a:effectLst/>
      </p:bgPr>
    </p:bg>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F9C9AE60-466C-4BDA-9E87-7701D81CFE3C}"/>
              </a:ext>
            </a:extLst>
          </p:cNvPr>
          <p:cNvSpPr>
            <a:spLocks noGrp="1"/>
          </p:cNvSpPr>
          <p:nvPr>
            <p:ph type="pic" sz="quarter" idx="10" hasCustomPrompt="1"/>
          </p:nvPr>
        </p:nvSpPr>
        <p:spPr>
          <a:xfrm>
            <a:off x="0" y="0"/>
            <a:ext cx="121920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4" name="Text Placeholder 4">
            <a:extLst>
              <a:ext uri="{FF2B5EF4-FFF2-40B4-BE49-F238E27FC236}">
                <a16:creationId xmlns:a16="http://schemas.microsoft.com/office/drawing/2014/main" id="{4DF025DF-FE0B-4046-8687-417DFBEB3113}"/>
              </a:ext>
            </a:extLst>
          </p:cNvPr>
          <p:cNvSpPr>
            <a:spLocks noGrp="1"/>
          </p:cNvSpPr>
          <p:nvPr>
            <p:ph type="body" sz="quarter" idx="20" hasCustomPrompt="1"/>
          </p:nvPr>
        </p:nvSpPr>
        <p:spPr>
          <a:xfrm>
            <a:off x="-3250937" y="1278117"/>
            <a:ext cx="19788513" cy="2514600"/>
          </a:xfrm>
          <a:prstGeom prst="rect">
            <a:avLst/>
          </a:prstGeom>
        </p:spPr>
        <p:txBody>
          <a:bodyPr/>
          <a:lstStyle>
            <a:lvl1pPr marL="0" indent="0" algn="ctr">
              <a:lnSpc>
                <a:spcPct val="40000"/>
              </a:lnSpc>
              <a:spcBef>
                <a:spcPts val="0"/>
              </a:spcBef>
              <a:buNone/>
              <a:defRPr sz="50000" baseline="0">
                <a:solidFill>
                  <a:schemeClr val="bg1">
                    <a:alpha val="8000"/>
                  </a:schemeClr>
                </a:solidFill>
                <a:latin typeface="Kunstler Script" panose="030304020206070D0D06" pitchFamily="66" charset="0"/>
              </a:defRPr>
            </a:lvl1pPr>
          </a:lstStyle>
          <a:p>
            <a:r>
              <a:rPr lang="en-US" dirty="0"/>
              <a:t>Company</a:t>
            </a:r>
          </a:p>
        </p:txBody>
      </p:sp>
      <p:sp>
        <p:nvSpPr>
          <p:cNvPr id="6" name="Title 1">
            <a:extLst>
              <a:ext uri="{FF2B5EF4-FFF2-40B4-BE49-F238E27FC236}">
                <a16:creationId xmlns:a16="http://schemas.microsoft.com/office/drawing/2014/main" id="{254DB932-57BE-437E-B336-17F289AFD79B}"/>
              </a:ext>
            </a:extLst>
          </p:cNvPr>
          <p:cNvSpPr>
            <a:spLocks noGrp="1"/>
          </p:cNvSpPr>
          <p:nvPr>
            <p:ph type="ctrTitle" hasCustomPrompt="1"/>
          </p:nvPr>
        </p:nvSpPr>
        <p:spPr>
          <a:xfrm>
            <a:off x="1253218" y="2685143"/>
            <a:ext cx="9685563" cy="1487714"/>
          </a:xfrm>
          <a:prstGeom prst="rect">
            <a:avLst/>
          </a:prstGeom>
        </p:spPr>
        <p:txBody>
          <a:bodyPr anchor="ctr"/>
          <a:lstStyle>
            <a:lvl1pPr algn="ctr">
              <a:defRPr sz="5000" cap="all" spc="200" baseline="0">
                <a:solidFill>
                  <a:schemeClr val="accent6">
                    <a:lumMod val="10000"/>
                    <a:lumOff val="90000"/>
                  </a:schemeClr>
                </a:solidFill>
                <a:latin typeface="Avenir Next LT Pro" panose="020B0504020202020204" pitchFamily="34" charset="0"/>
              </a:defRPr>
            </a:lvl1pPr>
          </a:lstStyle>
          <a:p>
            <a:r>
              <a:rPr lang="en-US"/>
              <a:t>Click to add title</a:t>
            </a:r>
          </a:p>
        </p:txBody>
      </p:sp>
    </p:spTree>
    <p:extLst>
      <p:ext uri="{BB962C8B-B14F-4D97-AF65-F5344CB8AC3E}">
        <p14:creationId xmlns:p14="http://schemas.microsoft.com/office/powerpoint/2010/main" val="7823181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Meet Our Team 8-Up">
    <p:bg>
      <p:bgPr>
        <a:solidFill>
          <a:schemeClr val="bg1">
            <a:lumMod val="50000"/>
          </a:schemeClr>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86F087D-92DE-4035-8192-586AF5C8FE12}"/>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7A9928F3-1B10-463F-9157-B6A079A7903E}"/>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746BA99F-4B60-460A-B00E-4D0B0DDD5C5E}"/>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8" name="Picture Placeholder 9">
            <a:extLst>
              <a:ext uri="{FF2B5EF4-FFF2-40B4-BE49-F238E27FC236}">
                <a16:creationId xmlns:a16="http://schemas.microsoft.com/office/drawing/2014/main" id="{5A869ECF-2DFC-48EE-97D9-84DCD25E5473}"/>
              </a:ext>
            </a:extLst>
          </p:cNvPr>
          <p:cNvSpPr>
            <a:spLocks noGrp="1"/>
          </p:cNvSpPr>
          <p:nvPr>
            <p:ph type="pic" sz="quarter" idx="16" hasCustomPrompt="1"/>
          </p:nvPr>
        </p:nvSpPr>
        <p:spPr>
          <a:xfrm>
            <a:off x="1979488"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10" name="Text Placeholder 14">
            <a:extLst>
              <a:ext uri="{FF2B5EF4-FFF2-40B4-BE49-F238E27FC236}">
                <a16:creationId xmlns:a16="http://schemas.microsoft.com/office/drawing/2014/main" id="{156C8A56-CD27-4C90-94A0-6C6EE02744F4}"/>
              </a:ext>
            </a:extLst>
          </p:cNvPr>
          <p:cNvSpPr>
            <a:spLocks noGrp="1"/>
          </p:cNvSpPr>
          <p:nvPr>
            <p:ph type="body" sz="quarter" idx="20" hasCustomPrompt="1"/>
          </p:nvPr>
        </p:nvSpPr>
        <p:spPr>
          <a:xfrm>
            <a:off x="1485529" y="3495484"/>
            <a:ext cx="2085792"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1" name="Text Placeholder 14">
            <a:extLst>
              <a:ext uri="{FF2B5EF4-FFF2-40B4-BE49-F238E27FC236}">
                <a16:creationId xmlns:a16="http://schemas.microsoft.com/office/drawing/2014/main" id="{22104C50-BDDE-4917-8F64-30BB543A7349}"/>
              </a:ext>
            </a:extLst>
          </p:cNvPr>
          <p:cNvSpPr>
            <a:spLocks noGrp="1"/>
          </p:cNvSpPr>
          <p:nvPr>
            <p:ph type="body" sz="quarter" idx="21" hasCustomPrompt="1"/>
          </p:nvPr>
        </p:nvSpPr>
        <p:spPr>
          <a:xfrm>
            <a:off x="3859819"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2" name="Text Placeholder 14">
            <a:extLst>
              <a:ext uri="{FF2B5EF4-FFF2-40B4-BE49-F238E27FC236}">
                <a16:creationId xmlns:a16="http://schemas.microsoft.com/office/drawing/2014/main" id="{16490CE7-7241-4A9F-9A19-0D1533BA52E5}"/>
              </a:ext>
            </a:extLst>
          </p:cNvPr>
          <p:cNvSpPr>
            <a:spLocks noGrp="1"/>
          </p:cNvSpPr>
          <p:nvPr>
            <p:ph type="body" sz="quarter" idx="22" hasCustomPrompt="1"/>
          </p:nvPr>
        </p:nvSpPr>
        <p:spPr>
          <a:xfrm>
            <a:off x="3859818" y="3495484"/>
            <a:ext cx="2085793"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3" name="Text Placeholder 14">
            <a:extLst>
              <a:ext uri="{FF2B5EF4-FFF2-40B4-BE49-F238E27FC236}">
                <a16:creationId xmlns:a16="http://schemas.microsoft.com/office/drawing/2014/main" id="{02C7036D-56D2-4D6E-8F25-344484C61A1F}"/>
              </a:ext>
            </a:extLst>
          </p:cNvPr>
          <p:cNvSpPr>
            <a:spLocks noGrp="1"/>
          </p:cNvSpPr>
          <p:nvPr>
            <p:ph type="body" sz="quarter" idx="23" hasCustomPrompt="1"/>
          </p:nvPr>
        </p:nvSpPr>
        <p:spPr>
          <a:xfrm>
            <a:off x="6234108" y="3269684"/>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4" name="Text Placeholder 14">
            <a:extLst>
              <a:ext uri="{FF2B5EF4-FFF2-40B4-BE49-F238E27FC236}">
                <a16:creationId xmlns:a16="http://schemas.microsoft.com/office/drawing/2014/main" id="{420E5CE0-16E9-48C3-AEAE-C29C2448D78B}"/>
              </a:ext>
            </a:extLst>
          </p:cNvPr>
          <p:cNvSpPr>
            <a:spLocks noGrp="1"/>
          </p:cNvSpPr>
          <p:nvPr>
            <p:ph type="body" sz="quarter" idx="24" hasCustomPrompt="1"/>
          </p:nvPr>
        </p:nvSpPr>
        <p:spPr>
          <a:xfrm>
            <a:off x="6234107" y="3495484"/>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5" name="Text Placeholder 14">
            <a:extLst>
              <a:ext uri="{FF2B5EF4-FFF2-40B4-BE49-F238E27FC236}">
                <a16:creationId xmlns:a16="http://schemas.microsoft.com/office/drawing/2014/main" id="{532463BC-AC80-43A6-8BB3-50F5A28E80BC}"/>
              </a:ext>
            </a:extLst>
          </p:cNvPr>
          <p:cNvSpPr>
            <a:spLocks noGrp="1"/>
          </p:cNvSpPr>
          <p:nvPr>
            <p:ph type="body" sz="quarter" idx="25" hasCustomPrompt="1"/>
          </p:nvPr>
        </p:nvSpPr>
        <p:spPr>
          <a:xfrm>
            <a:off x="8608394"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6" name="Text Placeholder 14">
            <a:extLst>
              <a:ext uri="{FF2B5EF4-FFF2-40B4-BE49-F238E27FC236}">
                <a16:creationId xmlns:a16="http://schemas.microsoft.com/office/drawing/2014/main" id="{4CF5287C-0936-4244-B1EE-226996FEC9A0}"/>
              </a:ext>
            </a:extLst>
          </p:cNvPr>
          <p:cNvSpPr>
            <a:spLocks noGrp="1"/>
          </p:cNvSpPr>
          <p:nvPr>
            <p:ph type="body" sz="quarter" idx="26" hasCustomPrompt="1"/>
          </p:nvPr>
        </p:nvSpPr>
        <p:spPr>
          <a:xfrm>
            <a:off x="8608391" y="3495484"/>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38" name="Text Placeholder 14">
            <a:extLst>
              <a:ext uri="{FF2B5EF4-FFF2-40B4-BE49-F238E27FC236}">
                <a16:creationId xmlns:a16="http://schemas.microsoft.com/office/drawing/2014/main" id="{80E59778-6A5E-4CAE-8EB2-BBEBB43F6D4B}"/>
              </a:ext>
            </a:extLst>
          </p:cNvPr>
          <p:cNvSpPr>
            <a:spLocks noGrp="1"/>
          </p:cNvSpPr>
          <p:nvPr>
            <p:ph type="body" sz="quarter" idx="46" hasCustomPrompt="1"/>
          </p:nvPr>
        </p:nvSpPr>
        <p:spPr>
          <a:xfrm>
            <a:off x="1485530"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47" name="Text Placeholder 14">
            <a:extLst>
              <a:ext uri="{FF2B5EF4-FFF2-40B4-BE49-F238E27FC236}">
                <a16:creationId xmlns:a16="http://schemas.microsoft.com/office/drawing/2014/main" id="{393D72E6-E684-4731-B139-4BA8111999D9}"/>
              </a:ext>
            </a:extLst>
          </p:cNvPr>
          <p:cNvSpPr>
            <a:spLocks noGrp="1"/>
          </p:cNvSpPr>
          <p:nvPr>
            <p:ph type="body" sz="quarter" idx="48" hasCustomPrompt="1"/>
          </p:nvPr>
        </p:nvSpPr>
        <p:spPr>
          <a:xfrm>
            <a:off x="1485442" y="5546241"/>
            <a:ext cx="2085792"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48" name="Text Placeholder 14">
            <a:extLst>
              <a:ext uri="{FF2B5EF4-FFF2-40B4-BE49-F238E27FC236}">
                <a16:creationId xmlns:a16="http://schemas.microsoft.com/office/drawing/2014/main" id="{17AF8A36-96BD-4383-BD10-0AF6C3CAA215}"/>
              </a:ext>
            </a:extLst>
          </p:cNvPr>
          <p:cNvSpPr>
            <a:spLocks noGrp="1"/>
          </p:cNvSpPr>
          <p:nvPr>
            <p:ph type="body" sz="quarter" idx="49" hasCustomPrompt="1"/>
          </p:nvPr>
        </p:nvSpPr>
        <p:spPr>
          <a:xfrm>
            <a:off x="3859819"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49" name="Text Placeholder 14">
            <a:extLst>
              <a:ext uri="{FF2B5EF4-FFF2-40B4-BE49-F238E27FC236}">
                <a16:creationId xmlns:a16="http://schemas.microsoft.com/office/drawing/2014/main" id="{F26B5D3A-6C13-4204-9756-1BCA5AE8D12C}"/>
              </a:ext>
            </a:extLst>
          </p:cNvPr>
          <p:cNvSpPr>
            <a:spLocks noGrp="1"/>
          </p:cNvSpPr>
          <p:nvPr>
            <p:ph type="body" sz="quarter" idx="50" hasCustomPrompt="1"/>
          </p:nvPr>
        </p:nvSpPr>
        <p:spPr>
          <a:xfrm>
            <a:off x="3859730" y="5546241"/>
            <a:ext cx="2085793"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0" name="Text Placeholder 14">
            <a:extLst>
              <a:ext uri="{FF2B5EF4-FFF2-40B4-BE49-F238E27FC236}">
                <a16:creationId xmlns:a16="http://schemas.microsoft.com/office/drawing/2014/main" id="{80D112F0-B8AB-4FA9-B732-BE08CD1234D5}"/>
              </a:ext>
            </a:extLst>
          </p:cNvPr>
          <p:cNvSpPr>
            <a:spLocks noGrp="1"/>
          </p:cNvSpPr>
          <p:nvPr>
            <p:ph type="body" sz="quarter" idx="51" hasCustomPrompt="1"/>
          </p:nvPr>
        </p:nvSpPr>
        <p:spPr>
          <a:xfrm>
            <a:off x="6234108" y="5320441"/>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51" name="Text Placeholder 14">
            <a:extLst>
              <a:ext uri="{FF2B5EF4-FFF2-40B4-BE49-F238E27FC236}">
                <a16:creationId xmlns:a16="http://schemas.microsoft.com/office/drawing/2014/main" id="{4784D9A7-36A5-4F3B-AA7B-CB5E2D655945}"/>
              </a:ext>
            </a:extLst>
          </p:cNvPr>
          <p:cNvSpPr>
            <a:spLocks noGrp="1"/>
          </p:cNvSpPr>
          <p:nvPr>
            <p:ph type="body" sz="quarter" idx="52" hasCustomPrompt="1"/>
          </p:nvPr>
        </p:nvSpPr>
        <p:spPr>
          <a:xfrm>
            <a:off x="6234063" y="5546241"/>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2" name="Text Placeholder 14">
            <a:extLst>
              <a:ext uri="{FF2B5EF4-FFF2-40B4-BE49-F238E27FC236}">
                <a16:creationId xmlns:a16="http://schemas.microsoft.com/office/drawing/2014/main" id="{D7A99E46-923F-4364-BF2F-FBB534A10648}"/>
              </a:ext>
            </a:extLst>
          </p:cNvPr>
          <p:cNvSpPr>
            <a:spLocks noGrp="1"/>
          </p:cNvSpPr>
          <p:nvPr>
            <p:ph type="body" sz="quarter" idx="53" hasCustomPrompt="1"/>
          </p:nvPr>
        </p:nvSpPr>
        <p:spPr>
          <a:xfrm>
            <a:off x="8608394"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53" name="Text Placeholder 14">
            <a:extLst>
              <a:ext uri="{FF2B5EF4-FFF2-40B4-BE49-F238E27FC236}">
                <a16:creationId xmlns:a16="http://schemas.microsoft.com/office/drawing/2014/main" id="{506EFF4D-3C39-4F6E-A14E-EFF1C741CCCB}"/>
              </a:ext>
            </a:extLst>
          </p:cNvPr>
          <p:cNvSpPr>
            <a:spLocks noGrp="1"/>
          </p:cNvSpPr>
          <p:nvPr>
            <p:ph type="body" sz="quarter" idx="54" hasCustomPrompt="1"/>
          </p:nvPr>
        </p:nvSpPr>
        <p:spPr>
          <a:xfrm>
            <a:off x="8608391" y="5546241"/>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7" name="Text Placeholder 14">
            <a:extLst>
              <a:ext uri="{FF2B5EF4-FFF2-40B4-BE49-F238E27FC236}">
                <a16:creationId xmlns:a16="http://schemas.microsoft.com/office/drawing/2014/main" id="{0C5A43DB-AE3F-48FC-B6D4-8879D4CDADB4}"/>
              </a:ext>
            </a:extLst>
          </p:cNvPr>
          <p:cNvSpPr>
            <a:spLocks noGrp="1"/>
          </p:cNvSpPr>
          <p:nvPr>
            <p:ph type="body" sz="quarter" idx="58" hasCustomPrompt="1"/>
          </p:nvPr>
        </p:nvSpPr>
        <p:spPr>
          <a:xfrm>
            <a:off x="1485530"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33" name="Picture Placeholder 9">
            <a:extLst>
              <a:ext uri="{FF2B5EF4-FFF2-40B4-BE49-F238E27FC236}">
                <a16:creationId xmlns:a16="http://schemas.microsoft.com/office/drawing/2014/main" id="{BF616705-4A53-4806-B16C-BA39A5A02D23}"/>
              </a:ext>
            </a:extLst>
          </p:cNvPr>
          <p:cNvSpPr>
            <a:spLocks noGrp="1"/>
          </p:cNvSpPr>
          <p:nvPr>
            <p:ph type="pic" sz="quarter" idx="59" hasCustomPrompt="1"/>
          </p:nvPr>
        </p:nvSpPr>
        <p:spPr>
          <a:xfrm>
            <a:off x="4353776"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39" name="Picture Placeholder 9">
            <a:extLst>
              <a:ext uri="{FF2B5EF4-FFF2-40B4-BE49-F238E27FC236}">
                <a16:creationId xmlns:a16="http://schemas.microsoft.com/office/drawing/2014/main" id="{12C5AB77-7FB0-4FE2-A742-FA3672277633}"/>
              </a:ext>
            </a:extLst>
          </p:cNvPr>
          <p:cNvSpPr>
            <a:spLocks noGrp="1"/>
          </p:cNvSpPr>
          <p:nvPr>
            <p:ph type="pic" sz="quarter" idx="60" hasCustomPrompt="1"/>
          </p:nvPr>
        </p:nvSpPr>
        <p:spPr>
          <a:xfrm>
            <a:off x="6728064"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0" name="Picture Placeholder 9">
            <a:extLst>
              <a:ext uri="{FF2B5EF4-FFF2-40B4-BE49-F238E27FC236}">
                <a16:creationId xmlns:a16="http://schemas.microsoft.com/office/drawing/2014/main" id="{8A37ED26-A40F-40E4-9FB0-0F305BCB23F4}"/>
              </a:ext>
            </a:extLst>
          </p:cNvPr>
          <p:cNvSpPr>
            <a:spLocks noGrp="1"/>
          </p:cNvSpPr>
          <p:nvPr>
            <p:ph type="pic" sz="quarter" idx="61" hasCustomPrompt="1"/>
          </p:nvPr>
        </p:nvSpPr>
        <p:spPr>
          <a:xfrm>
            <a:off x="9102352"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1" name="Picture Placeholder 9">
            <a:extLst>
              <a:ext uri="{FF2B5EF4-FFF2-40B4-BE49-F238E27FC236}">
                <a16:creationId xmlns:a16="http://schemas.microsoft.com/office/drawing/2014/main" id="{B6231166-8699-4C7F-8542-01C947970C37}"/>
              </a:ext>
            </a:extLst>
          </p:cNvPr>
          <p:cNvSpPr>
            <a:spLocks noGrp="1"/>
          </p:cNvSpPr>
          <p:nvPr>
            <p:ph type="pic" sz="quarter" idx="62" hasCustomPrompt="1"/>
          </p:nvPr>
        </p:nvSpPr>
        <p:spPr>
          <a:xfrm>
            <a:off x="1979488"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2" name="Picture Placeholder 9">
            <a:extLst>
              <a:ext uri="{FF2B5EF4-FFF2-40B4-BE49-F238E27FC236}">
                <a16:creationId xmlns:a16="http://schemas.microsoft.com/office/drawing/2014/main" id="{C8BBF1DC-9382-4EDC-8A43-26FBDBA89C72}"/>
              </a:ext>
            </a:extLst>
          </p:cNvPr>
          <p:cNvSpPr>
            <a:spLocks noGrp="1"/>
          </p:cNvSpPr>
          <p:nvPr>
            <p:ph type="pic" sz="quarter" idx="63" hasCustomPrompt="1"/>
          </p:nvPr>
        </p:nvSpPr>
        <p:spPr>
          <a:xfrm>
            <a:off x="4353776"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3" name="Picture Placeholder 9">
            <a:extLst>
              <a:ext uri="{FF2B5EF4-FFF2-40B4-BE49-F238E27FC236}">
                <a16:creationId xmlns:a16="http://schemas.microsoft.com/office/drawing/2014/main" id="{E1600B1D-A51F-4CD2-B131-483A6088B903}"/>
              </a:ext>
            </a:extLst>
          </p:cNvPr>
          <p:cNvSpPr>
            <a:spLocks noGrp="1"/>
          </p:cNvSpPr>
          <p:nvPr>
            <p:ph type="pic" sz="quarter" idx="64" hasCustomPrompt="1"/>
          </p:nvPr>
        </p:nvSpPr>
        <p:spPr>
          <a:xfrm>
            <a:off x="6728064"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4" name="Picture Placeholder 9">
            <a:extLst>
              <a:ext uri="{FF2B5EF4-FFF2-40B4-BE49-F238E27FC236}">
                <a16:creationId xmlns:a16="http://schemas.microsoft.com/office/drawing/2014/main" id="{C6C004ED-2B06-4144-9164-96A4CDC05395}"/>
              </a:ext>
            </a:extLst>
          </p:cNvPr>
          <p:cNvSpPr>
            <a:spLocks noGrp="1"/>
          </p:cNvSpPr>
          <p:nvPr>
            <p:ph type="pic" sz="quarter" idx="65" hasCustomPrompt="1"/>
          </p:nvPr>
        </p:nvSpPr>
        <p:spPr>
          <a:xfrm>
            <a:off x="9102352"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30" name="Title 1">
            <a:extLst>
              <a:ext uri="{FF2B5EF4-FFF2-40B4-BE49-F238E27FC236}">
                <a16:creationId xmlns:a16="http://schemas.microsoft.com/office/drawing/2014/main" id="{4002D7BD-981B-493B-A5A0-DA83B6593157}"/>
              </a:ext>
            </a:extLst>
          </p:cNvPr>
          <p:cNvSpPr>
            <a:spLocks noGrp="1"/>
          </p:cNvSpPr>
          <p:nvPr>
            <p:ph type="ctrTitle" hasCustomPrompt="1"/>
          </p:nvPr>
        </p:nvSpPr>
        <p:spPr>
          <a:xfrm>
            <a:off x="2933903" y="724868"/>
            <a:ext cx="6324194"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Tree>
    <p:extLst>
      <p:ext uri="{BB962C8B-B14F-4D97-AF65-F5344CB8AC3E}">
        <p14:creationId xmlns:p14="http://schemas.microsoft.com/office/powerpoint/2010/main" val="28697476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8/03/20XX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3838374228"/>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8/03/20XX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3523667882"/>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8/03/20XX</a:t>
            </a:r>
            <a:endParaRPr lang="en-US" dirty="0"/>
          </a:p>
        </p:txBody>
      </p:sp>
      <p:sp>
        <p:nvSpPr>
          <p:cNvPr id="8" name="Footer Placeholder 7"/>
          <p:cNvSpPr>
            <a:spLocks noGrp="1"/>
          </p:cNvSpPr>
          <p:nvPr>
            <p:ph type="ftr" sz="quarter" idx="11"/>
          </p:nvPr>
        </p:nvSpPr>
        <p:spPr/>
        <p:txBody>
          <a:bodyPr/>
          <a:lstStyle/>
          <a:p>
            <a:r>
              <a:rPr lang="en-US"/>
              <a:t>PITCH DECK</a:t>
            </a:r>
            <a:endParaRPr lang="en-US" dirty="0"/>
          </a:p>
        </p:txBody>
      </p:sp>
      <p:sp>
        <p:nvSpPr>
          <p:cNvPr id="9" name="Slide Number Placeholder 8"/>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1737802164"/>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8/03/20XX</a:t>
            </a:r>
            <a:endParaRPr lang="en-US" dirty="0"/>
          </a:p>
        </p:txBody>
      </p:sp>
      <p:sp>
        <p:nvSpPr>
          <p:cNvPr id="4" name="Footer Placeholder 3"/>
          <p:cNvSpPr>
            <a:spLocks noGrp="1"/>
          </p:cNvSpPr>
          <p:nvPr>
            <p:ph type="ftr" sz="quarter" idx="11"/>
          </p:nvPr>
        </p:nvSpPr>
        <p:spPr/>
        <p:txBody>
          <a:bodyPr/>
          <a:lstStyle/>
          <a:p>
            <a:r>
              <a:rPr lang="en-US"/>
              <a:t>PITCH DECK</a:t>
            </a:r>
            <a:endParaRPr lang="en-US" dirty="0"/>
          </a:p>
        </p:txBody>
      </p:sp>
      <p:sp>
        <p:nvSpPr>
          <p:cNvPr id="5" name="Slide Number Placeholder 4"/>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1054853891"/>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8/03/20XX</a:t>
            </a:r>
            <a:endParaRPr lang="en-US" dirty="0"/>
          </a:p>
        </p:txBody>
      </p:sp>
      <p:sp>
        <p:nvSpPr>
          <p:cNvPr id="3" name="Footer Placeholder 2"/>
          <p:cNvSpPr>
            <a:spLocks noGrp="1"/>
          </p:cNvSpPr>
          <p:nvPr>
            <p:ph type="ftr" sz="quarter" idx="11"/>
          </p:nvPr>
        </p:nvSpPr>
        <p:spPr/>
        <p:txBody>
          <a:bodyPr/>
          <a:lstStyle/>
          <a:p>
            <a:r>
              <a:rPr lang="en-US"/>
              <a:t>PITCH DECK</a:t>
            </a:r>
            <a:endParaRPr lang="en-US" dirty="0"/>
          </a:p>
        </p:txBody>
      </p:sp>
      <p:sp>
        <p:nvSpPr>
          <p:cNvPr id="4" name="Slide Number Placeholder 3"/>
          <p:cNvSpPr>
            <a:spLocks noGrp="1"/>
          </p:cNvSpPr>
          <p:nvPr>
            <p:ph type="sldNum" sz="quarter" idx="12"/>
          </p:nvPr>
        </p:nvSpPr>
        <p:spPr/>
        <p:txBody>
          <a:body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2591354811"/>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r>
              <a:rPr lang="en-US"/>
              <a:t>8/03/20XX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37085293"/>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r>
              <a:rPr lang="en-US"/>
              <a:t>8/03/20XX</a:t>
            </a:r>
            <a:endParaRPr lang="en-US" dirty="0"/>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r>
              <a:rPr lang="en-US"/>
              <a:t>PITCH DECK</a:t>
            </a:r>
            <a:endParaRPr lang="en-US" dirty="0"/>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166544485"/>
      </p:ext>
    </p:extLst>
  </p:cSld>
  <p:clrMapOvr>
    <a:overrideClrMapping bg1="lt1" tx1="dk1" bg2="lt2" tx2="dk2" accent1="accent1" accent2="accent2" accent3="accent3" accent4="accent4" accent5="accent5" accent6="accent6" hlink="hlink" folHlink="folHlink"/>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r>
              <a:rPr lang="en-US"/>
              <a:t>8/03/20XX</a:t>
            </a:r>
            <a:endParaRPr lang="en-US" dirty="0"/>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r>
              <a:rPr lang="en-US"/>
              <a:t>PITCH DECK</a:t>
            </a:r>
            <a:endParaRPr lang="en-US" dirty="0"/>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609814053"/>
      </p:ext>
    </p:extLst>
  </p:cSld>
  <p:clrMap bg1="lt1" tx1="dk1" bg2="lt2" tx2="dk2" accent1="accent1" accent2="accent2" accent3="accent3" accent4="accent4" accent5="accent5" accent6="accent6" hlink="hlink" folHlink="folHlink"/>
  <p:sldLayoutIdLst>
    <p:sldLayoutId id="2147483898"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 id="2147483916" r:id="rId19"/>
    <p:sldLayoutId id="2147483917" r:id="rId20"/>
    <p:sldLayoutId id="2147483921" r:id="rId21"/>
    <p:sldLayoutId id="2147483924" r:id="rId22"/>
    <p:sldLayoutId id="2147483926" r:id="rId23"/>
    <p:sldLayoutId id="2147483655" r:id="rId24"/>
    <p:sldLayoutId id="2147483665" r:id="rId25"/>
  </p:sldLayoutIdLst>
  <p:hf hdr="0"/>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chart" Target="../charts/char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4.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19" name="Picture Placeholder 18" descr="Blue candlestick chart">
            <a:extLst>
              <a:ext uri="{FF2B5EF4-FFF2-40B4-BE49-F238E27FC236}">
                <a16:creationId xmlns:a16="http://schemas.microsoft.com/office/drawing/2014/main" id="{43474057-1F43-4A8C-A00F-A151DC1D1075}"/>
              </a:ext>
            </a:extLst>
          </p:cNvPr>
          <p:cNvPicPr>
            <a:picLocks noGrp="1" noChangeAspect="1"/>
          </p:cNvPicPr>
          <p:nvPr>
            <p:ph type="pic" sz="quarter" idx="10"/>
          </p:nvPr>
        </p:nvPicPr>
        <p:blipFill>
          <a:blip r:embed="rId2"/>
          <a:srcRect l="12685" r="12685"/>
          <a:stretch/>
        </p:blipFill>
        <p:spPr/>
      </p:pic>
      <p:sp>
        <p:nvSpPr>
          <p:cNvPr id="7" name="Title 6">
            <a:extLst>
              <a:ext uri="{FF2B5EF4-FFF2-40B4-BE49-F238E27FC236}">
                <a16:creationId xmlns:a16="http://schemas.microsoft.com/office/drawing/2014/main" id="{934056CF-DEDB-4079-BF11-FA4761D09BCF}"/>
              </a:ext>
            </a:extLst>
          </p:cNvPr>
          <p:cNvSpPr>
            <a:spLocks noGrp="1"/>
          </p:cNvSpPr>
          <p:nvPr>
            <p:ph type="ctrTitle"/>
          </p:nvPr>
        </p:nvSpPr>
        <p:spPr/>
        <p:txBody>
          <a:bodyPr>
            <a:normAutofit/>
          </a:bodyPr>
          <a:lstStyle/>
          <a:p>
            <a:r>
              <a:rPr lang="en-US" dirty="0">
                <a:solidFill>
                  <a:srgbClr val="002060"/>
                </a:solidFill>
              </a:rPr>
              <a:t>To-</a:t>
            </a:r>
            <a:br>
              <a:rPr lang="en-US" dirty="0">
                <a:solidFill>
                  <a:srgbClr val="002060"/>
                </a:solidFill>
              </a:rPr>
            </a:br>
            <a:r>
              <a:rPr lang="en-US" dirty="0">
                <a:solidFill>
                  <a:srgbClr val="002060"/>
                </a:solidFill>
              </a:rPr>
              <a:t>The-Moon</a:t>
            </a:r>
          </a:p>
        </p:txBody>
      </p:sp>
      <p:sp>
        <p:nvSpPr>
          <p:cNvPr id="8" name="Subtitle 7">
            <a:extLst>
              <a:ext uri="{FF2B5EF4-FFF2-40B4-BE49-F238E27FC236}">
                <a16:creationId xmlns:a16="http://schemas.microsoft.com/office/drawing/2014/main" id="{D79862A8-72F8-4043-A021-816AC74E8776}"/>
              </a:ext>
            </a:extLst>
          </p:cNvPr>
          <p:cNvSpPr>
            <a:spLocks noGrp="1"/>
          </p:cNvSpPr>
          <p:nvPr>
            <p:ph type="subTitle" idx="1"/>
          </p:nvPr>
        </p:nvSpPr>
        <p:spPr>
          <a:xfrm>
            <a:off x="8452156" y="4390923"/>
            <a:ext cx="3284832" cy="1553129"/>
          </a:xfrm>
        </p:spPr>
        <p:txBody>
          <a:bodyPr>
            <a:normAutofit/>
          </a:bodyPr>
          <a:lstStyle/>
          <a:p>
            <a:r>
              <a:rPr lang="en-US" dirty="0">
                <a:solidFill>
                  <a:srgbClr val="002060"/>
                </a:solidFill>
                <a:latin typeface="Century Gothic" panose="020B0502020202020204" pitchFamily="34" charset="0"/>
                <a:cs typeface="Adelle Sans Devanagari" panose="02000503000000020004" pitchFamily="2" charset="-78"/>
              </a:rPr>
              <a:t>Deepa </a:t>
            </a:r>
          </a:p>
          <a:p>
            <a:r>
              <a:rPr lang="en-US" dirty="0">
                <a:solidFill>
                  <a:srgbClr val="002060"/>
                </a:solidFill>
                <a:latin typeface="Century Gothic" panose="020B0502020202020204" pitchFamily="34" charset="0"/>
                <a:cs typeface="Adelle Sans Devanagari" panose="02000503000000020004" pitchFamily="2" charset="-78"/>
              </a:rPr>
              <a:t>Shreha</a:t>
            </a:r>
          </a:p>
          <a:p>
            <a:r>
              <a:rPr lang="en-US" dirty="0">
                <a:solidFill>
                  <a:srgbClr val="002060"/>
                </a:solidFill>
                <a:latin typeface="Century Gothic" panose="020B0502020202020204" pitchFamily="34" charset="0"/>
                <a:cs typeface="Adelle Sans Devanagari" panose="02000503000000020004" pitchFamily="2" charset="-78"/>
              </a:rPr>
              <a:t>Tamara</a:t>
            </a:r>
          </a:p>
          <a:p>
            <a:r>
              <a:rPr lang="en-US" dirty="0">
                <a:solidFill>
                  <a:srgbClr val="002060"/>
                </a:solidFill>
                <a:latin typeface="Century Gothic" panose="020B0502020202020204" pitchFamily="34" charset="0"/>
                <a:cs typeface="Adelle Sans Devanagari" panose="02000503000000020004" pitchFamily="2" charset="-78"/>
              </a:rPr>
              <a:t>Vanessa</a:t>
            </a:r>
          </a:p>
        </p:txBody>
      </p:sp>
    </p:spTree>
    <p:extLst>
      <p:ext uri="{BB962C8B-B14F-4D97-AF65-F5344CB8AC3E}">
        <p14:creationId xmlns:p14="http://schemas.microsoft.com/office/powerpoint/2010/main" val="2835773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51652">
              <a:srgbClr val="C5E6ED"/>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9" name="Picture Placeholder 8" descr="Digital business graph and charts">
            <a:extLst>
              <a:ext uri="{FF2B5EF4-FFF2-40B4-BE49-F238E27FC236}">
                <a16:creationId xmlns:a16="http://schemas.microsoft.com/office/drawing/2014/main" id="{B1FA7CA3-31C3-4909-8F30-8FFC7F515C50}"/>
              </a:ext>
            </a:extLst>
          </p:cNvPr>
          <p:cNvPicPr>
            <a:picLocks noGrp="1" noChangeAspect="1"/>
          </p:cNvPicPr>
          <p:nvPr>
            <p:ph type="pic" sz="quarter" idx="13"/>
          </p:nvPr>
        </p:nvPicPr>
        <p:blipFill>
          <a:blip r:embed="rId3"/>
          <a:srcRect t="24989" b="24989"/>
          <a:stretch/>
        </p:blipFill>
        <p:spPr>
          <a:xfrm>
            <a:off x="-4281" y="-1"/>
            <a:ext cx="12196282" cy="2917371"/>
          </a:xfrm>
        </p:spPr>
      </p:pic>
      <p:sp>
        <p:nvSpPr>
          <p:cNvPr id="15" name="Text Placeholder 14">
            <a:extLst>
              <a:ext uri="{FF2B5EF4-FFF2-40B4-BE49-F238E27FC236}">
                <a16:creationId xmlns:a16="http://schemas.microsoft.com/office/drawing/2014/main" id="{B7983614-C8F0-40F3-A0C5-5F588325A8C7}"/>
              </a:ext>
            </a:extLst>
          </p:cNvPr>
          <p:cNvSpPr>
            <a:spLocks noGrp="1"/>
          </p:cNvSpPr>
          <p:nvPr>
            <p:ph type="body" sz="quarter" idx="19"/>
          </p:nvPr>
        </p:nvSpPr>
        <p:spPr/>
        <p:txBody>
          <a:bodyPr>
            <a:normAutofit fontScale="70000" lnSpcReduction="20000"/>
          </a:bodyPr>
          <a:lstStyle/>
          <a:p>
            <a:r>
              <a:rPr lang="en-US" dirty="0"/>
              <a:t>Sum</a:t>
            </a:r>
          </a:p>
        </p:txBody>
      </p:sp>
      <p:sp>
        <p:nvSpPr>
          <p:cNvPr id="3" name="Date Placeholder 2">
            <a:extLst>
              <a:ext uri="{FF2B5EF4-FFF2-40B4-BE49-F238E27FC236}">
                <a16:creationId xmlns:a16="http://schemas.microsoft.com/office/drawing/2014/main" id="{05005DA3-4854-4E8B-A4A6-957C02FEB0F9}"/>
              </a:ext>
            </a:extLst>
          </p:cNvPr>
          <p:cNvSpPr>
            <a:spLocks noGrp="1"/>
          </p:cNvSpPr>
          <p:nvPr>
            <p:ph type="dt" sz="half" idx="10"/>
          </p:nvPr>
        </p:nvSpPr>
        <p:spPr/>
        <p:txBody>
          <a:bodyPr/>
          <a:lstStyle/>
          <a:p>
            <a:r>
              <a:rPr lang="en-US" dirty="0"/>
              <a:t>8/03/20XX</a:t>
            </a:r>
          </a:p>
        </p:txBody>
      </p:sp>
      <p:sp>
        <p:nvSpPr>
          <p:cNvPr id="4" name="Footer Placeholder 3">
            <a:extLst>
              <a:ext uri="{FF2B5EF4-FFF2-40B4-BE49-F238E27FC236}">
                <a16:creationId xmlns:a16="http://schemas.microsoft.com/office/drawing/2014/main" id="{95DD81F6-5149-4419-A3AA-B1E3BE822B8A}"/>
              </a:ext>
            </a:extLst>
          </p:cNvPr>
          <p:cNvSpPr>
            <a:spLocks noGrp="1"/>
          </p:cNvSpPr>
          <p:nvPr>
            <p:ph type="ftr" sz="quarter" idx="11"/>
          </p:nvPr>
        </p:nvSpPr>
        <p:spPr/>
        <p:txBody>
          <a:bodyPr/>
          <a:lstStyle/>
          <a:p>
            <a:r>
              <a:rPr lang="en-US" dirty="0"/>
              <a:t>PITCH DECK</a:t>
            </a:r>
          </a:p>
        </p:txBody>
      </p:sp>
      <p:sp>
        <p:nvSpPr>
          <p:cNvPr id="11" name="Title 10">
            <a:extLst>
              <a:ext uri="{FF2B5EF4-FFF2-40B4-BE49-F238E27FC236}">
                <a16:creationId xmlns:a16="http://schemas.microsoft.com/office/drawing/2014/main" id="{FF3F220D-927F-4B7C-A500-DB06031480E1}"/>
              </a:ext>
            </a:extLst>
          </p:cNvPr>
          <p:cNvSpPr>
            <a:spLocks noGrp="1"/>
          </p:cNvSpPr>
          <p:nvPr>
            <p:ph type="ctrTitle"/>
          </p:nvPr>
        </p:nvSpPr>
        <p:spPr>
          <a:xfrm>
            <a:off x="630425" y="4026297"/>
            <a:ext cx="3103375" cy="1207674"/>
          </a:xfrm>
        </p:spPr>
        <p:txBody>
          <a:bodyPr>
            <a:noAutofit/>
          </a:bodyPr>
          <a:lstStyle/>
          <a:p>
            <a:pPr algn="ctr"/>
            <a:r>
              <a:rPr lang="en-US" sz="2400" dirty="0">
                <a:solidFill>
                  <a:srgbClr val="002060"/>
                </a:solidFill>
              </a:rPr>
              <a:t>Linear Regression</a:t>
            </a:r>
            <a:br>
              <a:rPr lang="en-US" sz="2400" dirty="0">
                <a:solidFill>
                  <a:srgbClr val="002060"/>
                </a:solidFill>
              </a:rPr>
            </a:br>
            <a:r>
              <a:rPr lang="en-US" sz="2400" dirty="0">
                <a:solidFill>
                  <a:srgbClr val="002060"/>
                </a:solidFill>
              </a:rPr>
              <a:t>on Financial</a:t>
            </a:r>
            <a:br>
              <a:rPr lang="en-US" sz="2400" dirty="0">
                <a:solidFill>
                  <a:srgbClr val="002060"/>
                </a:solidFill>
              </a:rPr>
            </a:br>
            <a:br>
              <a:rPr lang="en-US" sz="2400" dirty="0">
                <a:solidFill>
                  <a:srgbClr val="002060"/>
                </a:solidFill>
              </a:rPr>
            </a:br>
            <a:r>
              <a:rPr lang="en-US" sz="2400" dirty="0">
                <a:solidFill>
                  <a:srgbClr val="002060"/>
                </a:solidFill>
              </a:rPr>
              <a:t>combined with</a:t>
            </a:r>
            <a:br>
              <a:rPr lang="en-US" sz="2400" dirty="0">
                <a:solidFill>
                  <a:srgbClr val="002060"/>
                </a:solidFill>
              </a:rPr>
            </a:br>
            <a:r>
              <a:rPr lang="en-US" sz="2400" dirty="0">
                <a:solidFill>
                  <a:srgbClr val="002060"/>
                </a:solidFill>
              </a:rPr>
              <a:t>Tweets</a:t>
            </a:r>
            <a:br>
              <a:rPr lang="en-US" sz="2400" dirty="0">
                <a:solidFill>
                  <a:srgbClr val="002060"/>
                </a:solidFill>
              </a:rPr>
            </a:br>
            <a:br>
              <a:rPr lang="en-US" sz="2400" dirty="0">
                <a:solidFill>
                  <a:srgbClr val="002060"/>
                </a:solidFill>
              </a:rPr>
            </a:br>
            <a:endParaRPr lang="en-US" sz="2400" dirty="0">
              <a:solidFill>
                <a:srgbClr val="002060"/>
              </a:solidFill>
            </a:endParaRPr>
          </a:p>
        </p:txBody>
      </p:sp>
      <p:sp>
        <p:nvSpPr>
          <p:cNvPr id="12" name="Subtitle 11">
            <a:extLst>
              <a:ext uri="{FF2B5EF4-FFF2-40B4-BE49-F238E27FC236}">
                <a16:creationId xmlns:a16="http://schemas.microsoft.com/office/drawing/2014/main" id="{79CF9814-FBB9-4B07-A6FC-F4816BAFD5E7}"/>
              </a:ext>
            </a:extLst>
          </p:cNvPr>
          <p:cNvSpPr>
            <a:spLocks noGrp="1"/>
          </p:cNvSpPr>
          <p:nvPr>
            <p:ph type="subTitle" idx="1"/>
          </p:nvPr>
        </p:nvSpPr>
        <p:spPr>
          <a:xfrm>
            <a:off x="4100603" y="3195545"/>
            <a:ext cx="8019453" cy="2606165"/>
          </a:xfrm>
        </p:spPr>
        <p:txBody>
          <a:bodyPr>
            <a:normAutofit/>
          </a:bodyPr>
          <a:lstStyle/>
          <a:p>
            <a:pPr algn="l"/>
            <a:endParaRPr lang="en-US" b="0" i="0" dirty="0">
              <a:solidFill>
                <a:schemeClr val="tx2">
                  <a:lumMod val="90000"/>
                  <a:lumOff val="10000"/>
                </a:schemeClr>
              </a:solidFill>
              <a:effectLst/>
              <a:latin typeface="Slack-Lato"/>
            </a:endParaRPr>
          </a:p>
        </p:txBody>
      </p:sp>
      <p:cxnSp>
        <p:nvCxnSpPr>
          <p:cNvPr id="2" name="Straight Connector 1">
            <a:extLst>
              <a:ext uri="{FF2B5EF4-FFF2-40B4-BE49-F238E27FC236}">
                <a16:creationId xmlns:a16="http://schemas.microsoft.com/office/drawing/2014/main" id="{6037A493-2155-4C68-89F5-005884779CFF}"/>
              </a:ext>
              <a:ext uri="{C183D7F6-B498-43B3-948B-1728B52AA6E4}">
                <adec:decorative xmlns:adec="http://schemas.microsoft.com/office/drawing/2017/decorative" val="1"/>
              </a:ext>
            </a:extLst>
          </p:cNvPr>
          <p:cNvCxnSpPr>
            <a:cxnSpLocks/>
          </p:cNvCxnSpPr>
          <p:nvPr/>
        </p:nvCxnSpPr>
        <p:spPr>
          <a:xfrm>
            <a:off x="4038600" y="0"/>
            <a:ext cx="0" cy="5303520"/>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39628283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1D65CC5-3AF8-5ED5-AF13-F5E757402483}"/>
              </a:ext>
            </a:extLst>
          </p:cNvPr>
          <p:cNvSpPr>
            <a:spLocks noGrp="1"/>
          </p:cNvSpPr>
          <p:nvPr>
            <p:ph type="body" sz="quarter" idx="19"/>
          </p:nvPr>
        </p:nvSpPr>
        <p:spPr/>
        <p:txBody>
          <a:bodyPr>
            <a:normAutofit fontScale="70000" lnSpcReduction="20000"/>
          </a:bodyPr>
          <a:lstStyle/>
          <a:p>
            <a:endParaRPr lang="en-US" dirty="0"/>
          </a:p>
        </p:txBody>
      </p:sp>
      <p:sp>
        <p:nvSpPr>
          <p:cNvPr id="4" name="Date Placeholder 3">
            <a:extLst>
              <a:ext uri="{FF2B5EF4-FFF2-40B4-BE49-F238E27FC236}">
                <a16:creationId xmlns:a16="http://schemas.microsoft.com/office/drawing/2014/main" id="{DE20DE5D-A4CA-30ED-A48F-0740F44A923F}"/>
              </a:ext>
            </a:extLst>
          </p:cNvPr>
          <p:cNvSpPr>
            <a:spLocks noGrp="1"/>
          </p:cNvSpPr>
          <p:nvPr>
            <p:ph type="dt" sz="half" idx="10"/>
          </p:nvPr>
        </p:nvSpPr>
        <p:spPr/>
        <p:txBody>
          <a:bodyPr/>
          <a:lstStyle/>
          <a:p>
            <a:r>
              <a:rPr lang="en-US"/>
              <a:t>8/03/20XX</a:t>
            </a:r>
            <a:endParaRPr lang="en-US" dirty="0"/>
          </a:p>
        </p:txBody>
      </p:sp>
      <p:sp>
        <p:nvSpPr>
          <p:cNvPr id="5" name="Footer Placeholder 4">
            <a:extLst>
              <a:ext uri="{FF2B5EF4-FFF2-40B4-BE49-F238E27FC236}">
                <a16:creationId xmlns:a16="http://schemas.microsoft.com/office/drawing/2014/main" id="{F026BF2C-08BE-CC08-D4F2-1CC541E21C7C}"/>
              </a:ext>
            </a:extLst>
          </p:cNvPr>
          <p:cNvSpPr>
            <a:spLocks noGrp="1"/>
          </p:cNvSpPr>
          <p:nvPr>
            <p:ph type="ftr" sz="quarter" idx="11"/>
          </p:nvPr>
        </p:nvSpPr>
        <p:spPr/>
        <p:txBody>
          <a:bodyPr/>
          <a:lstStyle/>
          <a:p>
            <a:r>
              <a:rPr lang="en-US"/>
              <a:t>PITCH DECK</a:t>
            </a:r>
            <a:endParaRPr lang="en-US" dirty="0"/>
          </a:p>
        </p:txBody>
      </p:sp>
      <p:sp>
        <p:nvSpPr>
          <p:cNvPr id="8" name="Subtitle 7">
            <a:extLst>
              <a:ext uri="{FF2B5EF4-FFF2-40B4-BE49-F238E27FC236}">
                <a16:creationId xmlns:a16="http://schemas.microsoft.com/office/drawing/2014/main" id="{699A9E0D-FF2E-0C42-00E7-AAD5FEB422DE}"/>
              </a:ext>
            </a:extLst>
          </p:cNvPr>
          <p:cNvSpPr>
            <a:spLocks noGrp="1"/>
          </p:cNvSpPr>
          <p:nvPr>
            <p:ph type="subTitle" idx="1"/>
          </p:nvPr>
        </p:nvSpPr>
        <p:spPr>
          <a:xfrm>
            <a:off x="1283569" y="2061661"/>
            <a:ext cx="9400052" cy="3473234"/>
          </a:xfrm>
        </p:spPr>
        <p:txBody>
          <a:bodyPr>
            <a:normAutofit/>
          </a:bodyPr>
          <a:lstStyle/>
          <a:p>
            <a:pPr marL="285750" marR="0" indent="-285750">
              <a:lnSpc>
                <a:spcPct val="115000"/>
              </a:lnSpc>
              <a:spcBef>
                <a:spcPts val="0"/>
              </a:spcBef>
              <a:spcAft>
                <a:spcPts val="0"/>
              </a:spcAft>
              <a:buFont typeface="Arial" panose="020B0604020202020204" pitchFamily="34" charset="0"/>
              <a:buChar char="•"/>
            </a:pPr>
            <a:r>
              <a:rPr lang="en-US" sz="1800" dirty="0">
                <a:solidFill>
                  <a:srgbClr val="002060"/>
                </a:solidFill>
                <a:effectLst/>
                <a:latin typeface="+mj-lt"/>
                <a:ea typeface="Times New Roman" panose="02020603050405020304" pitchFamily="18" charset="0"/>
              </a:rPr>
              <a:t>Database created stores static scrapped data (finance and tweet data) for use during the project.</a:t>
            </a:r>
            <a:endParaRPr lang="en-US" sz="1800" dirty="0">
              <a:solidFill>
                <a:srgbClr val="002060"/>
              </a:solidFill>
              <a:effectLst/>
              <a:latin typeface="+mj-lt"/>
              <a:ea typeface="Arial" panose="020B0604020202020204" pitchFamily="34" charset="0"/>
            </a:endParaRPr>
          </a:p>
          <a:p>
            <a:pPr marL="0" marR="0">
              <a:lnSpc>
                <a:spcPct val="115000"/>
              </a:lnSpc>
              <a:spcBef>
                <a:spcPts val="0"/>
              </a:spcBef>
              <a:spcAft>
                <a:spcPts val="0"/>
              </a:spcAft>
            </a:pPr>
            <a:r>
              <a:rPr lang="en-US" sz="1800" dirty="0">
                <a:solidFill>
                  <a:srgbClr val="002060"/>
                </a:solidFill>
                <a:effectLst/>
                <a:latin typeface="+mj-lt"/>
                <a:ea typeface="Times New Roman" panose="02020603050405020304" pitchFamily="18" charset="0"/>
              </a:rPr>
              <a:t> </a:t>
            </a:r>
            <a:endParaRPr lang="en-US" sz="1800" dirty="0">
              <a:solidFill>
                <a:srgbClr val="002060"/>
              </a:solidFill>
              <a:effectLst/>
              <a:latin typeface="+mj-lt"/>
              <a:ea typeface="Arial" panose="020B0604020202020204" pitchFamily="34" charset="0"/>
            </a:endParaRPr>
          </a:p>
          <a:p>
            <a:pPr marL="285750" marR="0" indent="-285750">
              <a:lnSpc>
                <a:spcPct val="115000"/>
              </a:lnSpc>
              <a:spcBef>
                <a:spcPts val="0"/>
              </a:spcBef>
              <a:spcAft>
                <a:spcPts val="0"/>
              </a:spcAft>
              <a:buFont typeface="Arial" panose="020B0604020202020204" pitchFamily="34" charset="0"/>
              <a:buChar char="•"/>
            </a:pPr>
            <a:r>
              <a:rPr lang="en-US" sz="1800" dirty="0">
                <a:solidFill>
                  <a:srgbClr val="002060"/>
                </a:solidFill>
                <a:effectLst/>
                <a:latin typeface="+mj-lt"/>
                <a:ea typeface="Times New Roman" panose="02020603050405020304" pitchFamily="18" charset="0"/>
              </a:rPr>
              <a:t> Database interfaces with the project by fetching data through queries and storing in database.</a:t>
            </a:r>
          </a:p>
          <a:p>
            <a:pPr marL="0" marR="0">
              <a:lnSpc>
                <a:spcPct val="115000"/>
              </a:lnSpc>
              <a:spcBef>
                <a:spcPts val="0"/>
              </a:spcBef>
              <a:spcAft>
                <a:spcPts val="0"/>
              </a:spcAft>
            </a:pPr>
            <a:endParaRPr lang="en-US" sz="1800" dirty="0">
              <a:solidFill>
                <a:srgbClr val="002060"/>
              </a:solidFill>
              <a:effectLst/>
              <a:latin typeface="+mj-lt"/>
              <a:ea typeface="Arial" panose="020B0604020202020204" pitchFamily="34" charset="0"/>
            </a:endParaRPr>
          </a:p>
          <a:p>
            <a:pPr marL="285750" marR="0" indent="-285750">
              <a:lnSpc>
                <a:spcPct val="115000"/>
              </a:lnSpc>
              <a:spcBef>
                <a:spcPts val="0"/>
              </a:spcBef>
              <a:spcAft>
                <a:spcPts val="0"/>
              </a:spcAft>
              <a:buFont typeface="Arial" panose="020B0604020202020204" pitchFamily="34" charset="0"/>
              <a:buChar char="•"/>
            </a:pPr>
            <a:r>
              <a:rPr lang="en-US" sz="1800" dirty="0">
                <a:solidFill>
                  <a:srgbClr val="002060"/>
                </a:solidFill>
                <a:effectLst/>
                <a:latin typeface="+mj-lt"/>
                <a:ea typeface="Times New Roman" panose="02020603050405020304" pitchFamily="18" charset="0"/>
              </a:rPr>
              <a:t> We are joining scrapped (Finance + Tweets) with sentiment data and pulling that for analysis and running the model on it. Joins can be found in stored procedures.</a:t>
            </a:r>
            <a:endParaRPr lang="en-US" sz="1800" dirty="0">
              <a:solidFill>
                <a:srgbClr val="002060"/>
              </a:solidFill>
              <a:effectLst/>
              <a:latin typeface="+mj-lt"/>
              <a:ea typeface="Arial" panose="020B0604020202020204" pitchFamily="34" charset="0"/>
            </a:endParaRPr>
          </a:p>
          <a:p>
            <a:endParaRPr lang="en-US" dirty="0"/>
          </a:p>
        </p:txBody>
      </p:sp>
      <p:sp>
        <p:nvSpPr>
          <p:cNvPr id="11" name="TextBox 10">
            <a:extLst>
              <a:ext uri="{FF2B5EF4-FFF2-40B4-BE49-F238E27FC236}">
                <a16:creationId xmlns:a16="http://schemas.microsoft.com/office/drawing/2014/main" id="{7984ED0E-C67C-584E-D84D-801C73D96235}"/>
              </a:ext>
            </a:extLst>
          </p:cNvPr>
          <p:cNvSpPr txBox="1"/>
          <p:nvPr/>
        </p:nvSpPr>
        <p:spPr>
          <a:xfrm>
            <a:off x="4128052" y="608081"/>
            <a:ext cx="3935896" cy="769441"/>
          </a:xfrm>
          <a:prstGeom prst="rect">
            <a:avLst/>
          </a:prstGeom>
          <a:noFill/>
        </p:spPr>
        <p:txBody>
          <a:bodyPr wrap="square" rtlCol="0">
            <a:spAutoFit/>
          </a:bodyPr>
          <a:lstStyle/>
          <a:p>
            <a:pPr algn="ctr"/>
            <a:r>
              <a:rPr lang="en-US" sz="4400" dirty="0">
                <a:solidFill>
                  <a:srgbClr val="002060"/>
                </a:solidFill>
              </a:rPr>
              <a:t>Database</a:t>
            </a:r>
          </a:p>
        </p:txBody>
      </p:sp>
      <p:pic>
        <p:nvPicPr>
          <p:cNvPr id="9" name="Picture 8">
            <a:extLst>
              <a:ext uri="{FF2B5EF4-FFF2-40B4-BE49-F238E27FC236}">
                <a16:creationId xmlns:a16="http://schemas.microsoft.com/office/drawing/2014/main" id="{629AA089-2BF9-7305-6EA3-E14E9388F15D}"/>
              </a:ext>
            </a:extLst>
          </p:cNvPr>
          <p:cNvPicPr>
            <a:picLocks noChangeAspect="1"/>
          </p:cNvPicPr>
          <p:nvPr/>
        </p:nvPicPr>
        <p:blipFill>
          <a:blip r:embed="rId2"/>
          <a:stretch>
            <a:fillRect/>
          </a:stretch>
        </p:blipFill>
        <p:spPr>
          <a:xfrm>
            <a:off x="3645769" y="4966447"/>
            <a:ext cx="4485861" cy="1560300"/>
          </a:xfrm>
          <a:prstGeom prst="rect">
            <a:avLst/>
          </a:prstGeom>
        </p:spPr>
      </p:pic>
    </p:spTree>
    <p:extLst>
      <p:ext uri="{BB962C8B-B14F-4D97-AF65-F5344CB8AC3E}">
        <p14:creationId xmlns:p14="http://schemas.microsoft.com/office/powerpoint/2010/main" val="984217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0E0B25-9588-4271-A8DA-E4AC3283E086}"/>
              </a:ext>
            </a:extLst>
          </p:cNvPr>
          <p:cNvSpPr>
            <a:spLocks noGrp="1"/>
          </p:cNvSpPr>
          <p:nvPr>
            <p:ph type="dt" sz="half" idx="10"/>
          </p:nvPr>
        </p:nvSpPr>
        <p:spPr>
          <a:xfrm>
            <a:off x="691479" y="6440844"/>
            <a:ext cx="4114800" cy="228600"/>
          </a:xfrm>
        </p:spPr>
        <p:txBody>
          <a:bodyPr/>
          <a:lstStyle/>
          <a:p>
            <a:pPr algn="ctr"/>
            <a:r>
              <a:rPr lang="en-US" dirty="0"/>
              <a:t>8/03/20XX</a:t>
            </a:r>
          </a:p>
        </p:txBody>
      </p:sp>
      <p:pic>
        <p:nvPicPr>
          <p:cNvPr id="6" name="Picture 5" descr="Graphical user interface&#10;&#10;Description automatically generated with medium confidence">
            <a:extLst>
              <a:ext uri="{FF2B5EF4-FFF2-40B4-BE49-F238E27FC236}">
                <a16:creationId xmlns:a16="http://schemas.microsoft.com/office/drawing/2014/main" id="{CB2AF4D2-06B7-4662-EDDC-805385F57C07}"/>
              </a:ext>
            </a:extLst>
          </p:cNvPr>
          <p:cNvPicPr>
            <a:picLocks noChangeAspect="1"/>
          </p:cNvPicPr>
          <p:nvPr/>
        </p:nvPicPr>
        <p:blipFill>
          <a:blip r:embed="rId2"/>
          <a:stretch>
            <a:fillRect/>
          </a:stretch>
        </p:blipFill>
        <p:spPr>
          <a:xfrm>
            <a:off x="1486967" y="1610718"/>
            <a:ext cx="8599359" cy="4944426"/>
          </a:xfrm>
          <a:prstGeom prst="rect">
            <a:avLst/>
          </a:prstGeom>
        </p:spPr>
      </p:pic>
      <p:sp>
        <p:nvSpPr>
          <p:cNvPr id="7" name="TextBox 6">
            <a:extLst>
              <a:ext uri="{FF2B5EF4-FFF2-40B4-BE49-F238E27FC236}">
                <a16:creationId xmlns:a16="http://schemas.microsoft.com/office/drawing/2014/main" id="{B17F6C30-919A-5071-33E3-6A7078E820DA}"/>
              </a:ext>
            </a:extLst>
          </p:cNvPr>
          <p:cNvSpPr txBox="1"/>
          <p:nvPr/>
        </p:nvSpPr>
        <p:spPr>
          <a:xfrm>
            <a:off x="2173828" y="196131"/>
            <a:ext cx="6764288" cy="1631216"/>
          </a:xfrm>
          <a:prstGeom prst="rect">
            <a:avLst/>
          </a:prstGeom>
          <a:noFill/>
        </p:spPr>
        <p:txBody>
          <a:bodyPr wrap="square" rtlCol="0">
            <a:spAutoFit/>
          </a:bodyPr>
          <a:lstStyle/>
          <a:p>
            <a:pPr algn="ctr"/>
            <a:r>
              <a:rPr lang="en-US" sz="3200" dirty="0">
                <a:solidFill>
                  <a:srgbClr val="002060"/>
                </a:solidFill>
                <a:latin typeface="+mj-lt"/>
                <a:ea typeface="Times New Roman" panose="02020603050405020304" pitchFamily="18" charset="0"/>
              </a:rPr>
              <a:t>Entity Relationship Diagram</a:t>
            </a:r>
          </a:p>
          <a:p>
            <a:pPr algn="ctr"/>
            <a:endParaRPr lang="en-US" sz="1600" dirty="0">
              <a:solidFill>
                <a:srgbClr val="002060"/>
              </a:solidFill>
              <a:latin typeface="+mj-lt"/>
              <a:ea typeface="Times New Roman" panose="02020603050405020304" pitchFamily="18" charset="0"/>
            </a:endParaRPr>
          </a:p>
          <a:p>
            <a:pPr algn="ctr"/>
            <a:r>
              <a:rPr lang="en-US" dirty="0">
                <a:solidFill>
                  <a:srgbClr val="002060"/>
                </a:solidFill>
                <a:effectLst/>
                <a:latin typeface="+mj-lt"/>
                <a:ea typeface="Times New Roman" panose="02020603050405020304" pitchFamily="18" charset="0"/>
              </a:rPr>
              <a:t>Twitter and Finance Data Joined</a:t>
            </a:r>
          </a:p>
          <a:p>
            <a:pPr algn="ctr"/>
            <a:r>
              <a:rPr lang="en-US" sz="1600" dirty="0">
                <a:solidFill>
                  <a:srgbClr val="002060"/>
                </a:solidFill>
                <a:latin typeface="+mj-lt"/>
                <a:ea typeface="Times New Roman" panose="02020603050405020304" pitchFamily="18" charset="0"/>
              </a:rPr>
              <a:t>(for machine learning)</a:t>
            </a:r>
            <a:r>
              <a:rPr lang="en-US" sz="1600" dirty="0">
                <a:solidFill>
                  <a:srgbClr val="002060"/>
                </a:solidFill>
                <a:effectLst/>
                <a:latin typeface="+mj-lt"/>
                <a:ea typeface="Times New Roman" panose="02020603050405020304" pitchFamily="18" charset="0"/>
              </a:rPr>
              <a:t> </a:t>
            </a:r>
          </a:p>
          <a:p>
            <a:pPr algn="ctr"/>
            <a:endParaRPr lang="en-US" dirty="0"/>
          </a:p>
        </p:txBody>
      </p:sp>
    </p:spTree>
    <p:extLst>
      <p:ext uri="{BB962C8B-B14F-4D97-AF65-F5344CB8AC3E}">
        <p14:creationId xmlns:p14="http://schemas.microsoft.com/office/powerpoint/2010/main" val="914419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A dog with its mouth open&#10;&#10;Description automatically generated with medium confidence">
            <a:extLst>
              <a:ext uri="{FF2B5EF4-FFF2-40B4-BE49-F238E27FC236}">
                <a16:creationId xmlns:a16="http://schemas.microsoft.com/office/drawing/2014/main" id="{C621C317-2845-7EF8-2591-22983804C5AC}"/>
              </a:ext>
            </a:extLst>
          </p:cNvPr>
          <p:cNvPicPr>
            <a:picLocks noGrp="1" noChangeAspect="1" noChangeArrowheads="1"/>
          </p:cNvPicPr>
          <p:nvPr>
            <p:ph type="pic" sz="quarter" idx="13"/>
          </p:nvPr>
        </p:nvPicPr>
        <p:blipFill rotWithShape="1">
          <a:blip r:embed="rId3">
            <a:duotone>
              <a:schemeClr val="accent1">
                <a:shade val="45000"/>
                <a:satMod val="135000"/>
              </a:schemeClr>
              <a:prstClr val="white"/>
            </a:duotone>
            <a:alphaModFix amt="25000"/>
            <a:extLst>
              <a:ext uri="{28A0092B-C50C-407E-A947-70E740481C1C}">
                <a14:useLocalDpi xmlns:a14="http://schemas.microsoft.com/office/drawing/2010/main" val="0"/>
              </a:ext>
            </a:extLst>
          </a:blip>
          <a:srcRect l="972" r="6139" b="-1"/>
          <a:stretch/>
        </p:blipFill>
        <p:spPr bwMode="auto">
          <a:xfrm>
            <a:off x="0" y="0"/>
            <a:ext cx="12191980" cy="6857990"/>
          </a:xfrm>
          <a:prstGeom prst="rect">
            <a:avLst/>
          </a:prstGeom>
          <a:gradFill>
            <a:gsLst>
              <a:gs pos="51652">
                <a:srgbClr val="C5E6ED"/>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
        <p:nvSpPr>
          <p:cNvPr id="2" name="Date Placeholder 1">
            <a:extLst>
              <a:ext uri="{FF2B5EF4-FFF2-40B4-BE49-F238E27FC236}">
                <a16:creationId xmlns:a16="http://schemas.microsoft.com/office/drawing/2014/main" id="{F7FA530A-B4CE-4E7D-A264-1F116A0782BF}"/>
              </a:ext>
            </a:extLst>
          </p:cNvPr>
          <p:cNvSpPr>
            <a:spLocks noGrp="1"/>
          </p:cNvSpPr>
          <p:nvPr>
            <p:ph type="dt" sz="half" idx="10"/>
          </p:nvPr>
        </p:nvSpPr>
        <p:spPr>
          <a:xfrm>
            <a:off x="685800" y="6412447"/>
            <a:ext cx="4114800" cy="228600"/>
          </a:xfrm>
        </p:spPr>
        <p:txBody>
          <a:bodyPr vert="horz" lIns="91440" tIns="45720" rIns="91440" bIns="45720" rtlCol="0" anchor="ctr">
            <a:normAutofit/>
          </a:bodyPr>
          <a:lstStyle/>
          <a:p>
            <a:pPr defTabSz="914400">
              <a:lnSpc>
                <a:spcPct val="90000"/>
              </a:lnSpc>
              <a:spcAft>
                <a:spcPts val="600"/>
              </a:spcAft>
            </a:pPr>
            <a:r>
              <a:rPr lang="en-US">
                <a:solidFill>
                  <a:srgbClr val="FFFFFF">
                    <a:alpha val="80000"/>
                  </a:srgbClr>
                </a:solidFill>
              </a:rPr>
              <a:t>8/03/20XX</a:t>
            </a:r>
          </a:p>
        </p:txBody>
      </p:sp>
      <p:sp>
        <p:nvSpPr>
          <p:cNvPr id="3" name="Footer Placeholder 2">
            <a:extLst>
              <a:ext uri="{FF2B5EF4-FFF2-40B4-BE49-F238E27FC236}">
                <a16:creationId xmlns:a16="http://schemas.microsoft.com/office/drawing/2014/main" id="{FE21AC8F-EE79-4E5B-B18E-0A780EC975FA}"/>
              </a:ext>
            </a:extLst>
          </p:cNvPr>
          <p:cNvSpPr>
            <a:spLocks noGrp="1"/>
          </p:cNvSpPr>
          <p:nvPr>
            <p:ph type="ftr" sz="quarter" idx="11"/>
          </p:nvPr>
        </p:nvSpPr>
        <p:spPr>
          <a:xfrm>
            <a:off x="685800" y="6554697"/>
            <a:ext cx="5029200" cy="228600"/>
          </a:xfrm>
        </p:spPr>
        <p:txBody>
          <a:bodyPr vert="horz" lIns="91440" tIns="45720" rIns="91440" bIns="45720" rtlCol="0" anchor="ctr">
            <a:normAutofit/>
          </a:bodyPr>
          <a:lstStyle/>
          <a:p>
            <a:pPr defTabSz="914400">
              <a:lnSpc>
                <a:spcPct val="90000"/>
              </a:lnSpc>
              <a:spcAft>
                <a:spcPts val="600"/>
              </a:spcAft>
            </a:pPr>
            <a:r>
              <a:rPr lang="en-US" kern="1200" cap="all" baseline="0" dirty="0">
                <a:solidFill>
                  <a:srgbClr val="FFFFFF">
                    <a:alpha val="80000"/>
                  </a:srgbClr>
                </a:solidFill>
                <a:latin typeface="+mn-lt"/>
                <a:ea typeface="+mn-ea"/>
                <a:cs typeface="+mn-cs"/>
              </a:rPr>
              <a:t>To-the-moon</a:t>
            </a:r>
          </a:p>
        </p:txBody>
      </p:sp>
      <p:sp>
        <p:nvSpPr>
          <p:cNvPr id="25" name="TextBox 24">
            <a:extLst>
              <a:ext uri="{FF2B5EF4-FFF2-40B4-BE49-F238E27FC236}">
                <a16:creationId xmlns:a16="http://schemas.microsoft.com/office/drawing/2014/main" id="{DACEB5A4-801C-F2C1-88BC-3B52021A37BF}"/>
              </a:ext>
            </a:extLst>
          </p:cNvPr>
          <p:cNvSpPr txBox="1"/>
          <p:nvPr/>
        </p:nvSpPr>
        <p:spPr>
          <a:xfrm>
            <a:off x="207774" y="74703"/>
            <a:ext cx="8019459" cy="584775"/>
          </a:xfrm>
          <a:prstGeom prst="rect">
            <a:avLst/>
          </a:prstGeom>
          <a:noFill/>
        </p:spPr>
        <p:txBody>
          <a:bodyPr wrap="square" rtlCol="0">
            <a:spAutoFit/>
          </a:bodyPr>
          <a:lstStyle/>
          <a:p>
            <a:r>
              <a:rPr lang="en-US" sz="3200" b="0" i="0" dirty="0">
                <a:solidFill>
                  <a:srgbClr val="002060"/>
                </a:solidFill>
                <a:effectLst/>
              </a:rPr>
              <a:t>Visualizations</a:t>
            </a:r>
            <a:endParaRPr lang="en-US" sz="3200" dirty="0">
              <a:solidFill>
                <a:srgbClr val="002060"/>
              </a:solidFill>
            </a:endParaRPr>
          </a:p>
        </p:txBody>
      </p:sp>
      <p:graphicFrame>
        <p:nvGraphicFramePr>
          <p:cNvPr id="7" name="Chart 6">
            <a:extLst>
              <a:ext uri="{FF2B5EF4-FFF2-40B4-BE49-F238E27FC236}">
                <a16:creationId xmlns:a16="http://schemas.microsoft.com/office/drawing/2014/main" id="{C37E4732-601B-50FB-FF95-BAACFDF2369E}"/>
              </a:ext>
            </a:extLst>
          </p:cNvPr>
          <p:cNvGraphicFramePr/>
          <p:nvPr>
            <p:extLst>
              <p:ext uri="{D42A27DB-BD31-4B8C-83A1-F6EECF244321}">
                <p14:modId xmlns:p14="http://schemas.microsoft.com/office/powerpoint/2010/main" val="2842956255"/>
              </p:ext>
            </p:extLst>
          </p:nvPr>
        </p:nvGraphicFramePr>
        <p:xfrm>
          <a:off x="207775" y="635600"/>
          <a:ext cx="5333498" cy="2461105"/>
        </p:xfrm>
        <a:graphic>
          <a:graphicData uri="http://schemas.openxmlformats.org/drawingml/2006/chart">
            <c:chart xmlns:c="http://schemas.openxmlformats.org/drawingml/2006/chart" xmlns:r="http://schemas.openxmlformats.org/officeDocument/2006/relationships" r:id="rId4"/>
          </a:graphicData>
        </a:graphic>
      </p:graphicFrame>
      <p:pic>
        <p:nvPicPr>
          <p:cNvPr id="8" name="Picture 7">
            <a:extLst>
              <a:ext uri="{FF2B5EF4-FFF2-40B4-BE49-F238E27FC236}">
                <a16:creationId xmlns:a16="http://schemas.microsoft.com/office/drawing/2014/main" id="{5E876FCF-640B-1C29-FBA3-9C76FC37640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07774" y="3429001"/>
            <a:ext cx="5333498" cy="2793400"/>
          </a:xfrm>
          <a:prstGeom prst="rect">
            <a:avLst/>
          </a:prstGeom>
          <a:noFill/>
        </p:spPr>
      </p:pic>
      <p:sp>
        <p:nvSpPr>
          <p:cNvPr id="4" name="TextBox 3">
            <a:extLst>
              <a:ext uri="{FF2B5EF4-FFF2-40B4-BE49-F238E27FC236}">
                <a16:creationId xmlns:a16="http://schemas.microsoft.com/office/drawing/2014/main" id="{3C14B95E-DEA3-DE96-283C-3E704B156822}"/>
              </a:ext>
            </a:extLst>
          </p:cNvPr>
          <p:cNvSpPr txBox="1"/>
          <p:nvPr/>
        </p:nvSpPr>
        <p:spPr>
          <a:xfrm>
            <a:off x="516835" y="4275668"/>
            <a:ext cx="2834302" cy="369332"/>
          </a:xfrm>
          <a:prstGeom prst="rect">
            <a:avLst/>
          </a:prstGeom>
          <a:noFill/>
        </p:spPr>
        <p:txBody>
          <a:bodyPr wrap="none" rtlCol="0">
            <a:spAutoFit/>
          </a:bodyPr>
          <a:lstStyle/>
          <a:p>
            <a:r>
              <a:rPr lang="en-US" dirty="0"/>
              <a:t>Scaled Adjusted Close for all </a:t>
            </a:r>
          </a:p>
        </p:txBody>
      </p:sp>
      <p:pic>
        <p:nvPicPr>
          <p:cNvPr id="10" name="Picture 9">
            <a:extLst>
              <a:ext uri="{FF2B5EF4-FFF2-40B4-BE49-F238E27FC236}">
                <a16:creationId xmlns:a16="http://schemas.microsoft.com/office/drawing/2014/main" id="{DC0412A3-3DC0-C88E-3227-AE285AB284FE}"/>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850333" y="3429001"/>
            <a:ext cx="5917597" cy="2793400"/>
          </a:xfrm>
          <a:prstGeom prst="rect">
            <a:avLst/>
          </a:prstGeom>
          <a:noFill/>
        </p:spPr>
      </p:pic>
      <p:pic>
        <p:nvPicPr>
          <p:cNvPr id="11" name="Picture 10">
            <a:extLst>
              <a:ext uri="{FF2B5EF4-FFF2-40B4-BE49-F238E27FC236}">
                <a16:creationId xmlns:a16="http://schemas.microsoft.com/office/drawing/2014/main" id="{653272A7-DA9E-2271-EC72-1F2ECC12441D}"/>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850333" y="635598"/>
            <a:ext cx="6220318" cy="2461105"/>
          </a:xfrm>
          <a:prstGeom prst="rect">
            <a:avLst/>
          </a:prstGeom>
          <a:noFill/>
        </p:spPr>
      </p:pic>
      <p:cxnSp>
        <p:nvCxnSpPr>
          <p:cNvPr id="6" name="Straight Connector 5">
            <a:extLst>
              <a:ext uri="{FF2B5EF4-FFF2-40B4-BE49-F238E27FC236}">
                <a16:creationId xmlns:a16="http://schemas.microsoft.com/office/drawing/2014/main" id="{7A4E2A6E-3B08-F3D0-4C00-9385B0F48750}"/>
              </a:ext>
            </a:extLst>
          </p:cNvPr>
          <p:cNvCxnSpPr>
            <a:cxnSpLocks/>
          </p:cNvCxnSpPr>
          <p:nvPr/>
        </p:nvCxnSpPr>
        <p:spPr>
          <a:xfrm>
            <a:off x="9064486" y="781878"/>
            <a:ext cx="0" cy="216010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0BAAB65-0465-4C25-717C-F5A7686423AE}"/>
              </a:ext>
            </a:extLst>
          </p:cNvPr>
          <p:cNvCxnSpPr>
            <a:cxnSpLocks/>
          </p:cNvCxnSpPr>
          <p:nvPr/>
        </p:nvCxnSpPr>
        <p:spPr>
          <a:xfrm>
            <a:off x="10290312" y="781878"/>
            <a:ext cx="0" cy="216010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56DC902-900C-31DF-9A5A-53B2E8DD3DDE}"/>
              </a:ext>
            </a:extLst>
          </p:cNvPr>
          <p:cNvSpPr txBox="1"/>
          <p:nvPr/>
        </p:nvSpPr>
        <p:spPr>
          <a:xfrm>
            <a:off x="5850333" y="90507"/>
            <a:ext cx="5919313" cy="646331"/>
          </a:xfrm>
          <a:prstGeom prst="rect">
            <a:avLst/>
          </a:prstGeom>
          <a:noFill/>
        </p:spPr>
        <p:txBody>
          <a:bodyPr wrap="none" rtlCol="0">
            <a:spAutoFit/>
          </a:bodyPr>
          <a:lstStyle/>
          <a:p>
            <a:r>
              <a:rPr lang="en-US" dirty="0"/>
              <a:t>Adjusted Close with Sentiment Score</a:t>
            </a:r>
          </a:p>
          <a:p>
            <a:r>
              <a:rPr lang="en-US" dirty="0"/>
              <a:t>Marking the spikes and dips based on Sentiment Score impact</a:t>
            </a:r>
          </a:p>
        </p:txBody>
      </p:sp>
    </p:spTree>
    <p:extLst>
      <p:ext uri="{BB962C8B-B14F-4D97-AF65-F5344CB8AC3E}">
        <p14:creationId xmlns:p14="http://schemas.microsoft.com/office/powerpoint/2010/main" val="2086587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6106D12-5214-4132-8BDC-D3C49E230E61}"/>
              </a:ext>
            </a:extLst>
          </p:cNvPr>
          <p:cNvSpPr>
            <a:spLocks noGrp="1"/>
          </p:cNvSpPr>
          <p:nvPr>
            <p:ph type="ftr" sz="quarter" idx="11"/>
          </p:nvPr>
        </p:nvSpPr>
        <p:spPr/>
        <p:txBody>
          <a:bodyPr/>
          <a:lstStyle/>
          <a:p>
            <a:r>
              <a:rPr lang="en-US" dirty="0"/>
              <a:t>PITCH DECK</a:t>
            </a:r>
          </a:p>
        </p:txBody>
      </p:sp>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3012620" y="466980"/>
            <a:ext cx="5870122" cy="639955"/>
          </a:xfrm>
        </p:spPr>
        <p:txBody>
          <a:bodyPr>
            <a:noAutofit/>
          </a:bodyPr>
          <a:lstStyle/>
          <a:p>
            <a:r>
              <a:rPr lang="en-US" sz="3600" dirty="0">
                <a:solidFill>
                  <a:srgbClr val="002060"/>
                </a:solidFill>
              </a:rPr>
              <a:t>final Dashboard Tools</a:t>
            </a:r>
          </a:p>
        </p:txBody>
      </p:sp>
      <p:sp>
        <p:nvSpPr>
          <p:cNvPr id="11" name="Text Placeholder 10">
            <a:extLst>
              <a:ext uri="{FF2B5EF4-FFF2-40B4-BE49-F238E27FC236}">
                <a16:creationId xmlns:a16="http://schemas.microsoft.com/office/drawing/2014/main" id="{F76DA36B-CFF7-67EC-9780-7DA90E4AD868}"/>
              </a:ext>
            </a:extLst>
          </p:cNvPr>
          <p:cNvSpPr>
            <a:spLocks noGrp="1"/>
          </p:cNvSpPr>
          <p:nvPr>
            <p:ph type="body" sz="quarter" idx="34"/>
          </p:nvPr>
        </p:nvSpPr>
        <p:spPr>
          <a:xfrm>
            <a:off x="3594433" y="1225331"/>
            <a:ext cx="5007023" cy="448769"/>
          </a:xfrm>
        </p:spPr>
        <p:txBody>
          <a:bodyPr>
            <a:normAutofit/>
          </a:bodyPr>
          <a:lstStyle/>
          <a:p>
            <a:r>
              <a:rPr lang="en-US" sz="2400" dirty="0">
                <a:solidFill>
                  <a:srgbClr val="002060"/>
                </a:solidFill>
              </a:rPr>
              <a:t>Visual </a:t>
            </a:r>
          </a:p>
        </p:txBody>
      </p:sp>
      <p:sp>
        <p:nvSpPr>
          <p:cNvPr id="13" name="Content Placeholder 12">
            <a:extLst>
              <a:ext uri="{FF2B5EF4-FFF2-40B4-BE49-F238E27FC236}">
                <a16:creationId xmlns:a16="http://schemas.microsoft.com/office/drawing/2014/main" id="{A922E5F2-0E51-83B3-BDEB-28837D76C4A0}"/>
              </a:ext>
            </a:extLst>
          </p:cNvPr>
          <p:cNvSpPr>
            <a:spLocks noGrp="1"/>
          </p:cNvSpPr>
          <p:nvPr>
            <p:ph sz="quarter" idx="36"/>
          </p:nvPr>
        </p:nvSpPr>
        <p:spPr>
          <a:xfrm>
            <a:off x="1085088" y="2221352"/>
            <a:ext cx="9074912" cy="3623929"/>
          </a:xfrm>
        </p:spPr>
        <p:txBody>
          <a:bodyPr>
            <a:normAutofit/>
          </a:bodyPr>
          <a:lstStyle/>
          <a:p>
            <a:r>
              <a:rPr lang="en-US" dirty="0">
                <a:solidFill>
                  <a:srgbClr val="002060"/>
                </a:solidFill>
              </a:rPr>
              <a:t>- Date variant tables and graphs through tableau</a:t>
            </a:r>
          </a:p>
          <a:p>
            <a:endParaRPr lang="en-US" dirty="0">
              <a:solidFill>
                <a:srgbClr val="002060"/>
              </a:solidFill>
            </a:endParaRPr>
          </a:p>
          <a:p>
            <a:r>
              <a:rPr lang="en-US" dirty="0">
                <a:solidFill>
                  <a:srgbClr val="002060"/>
                </a:solidFill>
              </a:rPr>
              <a:t>- Presented on a webpage created  through java script.</a:t>
            </a:r>
          </a:p>
          <a:p>
            <a:endParaRPr lang="en-US" dirty="0">
              <a:solidFill>
                <a:srgbClr val="002060"/>
              </a:solidFill>
            </a:endParaRPr>
          </a:p>
          <a:p>
            <a:pPr>
              <a:buFontTx/>
              <a:buChar char="-"/>
            </a:pPr>
            <a:r>
              <a:rPr lang="en-US" dirty="0">
                <a:solidFill>
                  <a:srgbClr val="002060"/>
                </a:solidFill>
              </a:rPr>
              <a:t> PowerPoint</a:t>
            </a:r>
          </a:p>
          <a:p>
            <a:pPr>
              <a:buFontTx/>
              <a:buChar char="-"/>
            </a:pPr>
            <a:endParaRPr lang="en-US" dirty="0">
              <a:solidFill>
                <a:srgbClr val="002060"/>
              </a:solidFill>
            </a:endParaRPr>
          </a:p>
          <a:p>
            <a:pPr>
              <a:buFontTx/>
              <a:buChar char="-"/>
            </a:pPr>
            <a:r>
              <a:rPr lang="en-US" dirty="0">
                <a:solidFill>
                  <a:srgbClr val="002060"/>
                </a:solidFill>
              </a:rPr>
              <a:t>Interactive date selection</a:t>
            </a:r>
          </a:p>
          <a:p>
            <a:pPr>
              <a:buFontTx/>
              <a:buChar char="-"/>
            </a:pPr>
            <a:endParaRPr lang="en-US" dirty="0">
              <a:solidFill>
                <a:srgbClr val="002060"/>
              </a:solidFill>
            </a:endParaRPr>
          </a:p>
          <a:p>
            <a:pPr>
              <a:buFontTx/>
              <a:buChar char="-"/>
            </a:pPr>
            <a:endParaRPr lang="en-US" dirty="0">
              <a:solidFill>
                <a:srgbClr val="002060"/>
              </a:solidFill>
            </a:endParaRPr>
          </a:p>
          <a:p>
            <a:endParaRPr lang="en-US" dirty="0"/>
          </a:p>
        </p:txBody>
      </p:sp>
      <p:sp>
        <p:nvSpPr>
          <p:cNvPr id="2" name="Date Placeholder 1">
            <a:extLst>
              <a:ext uri="{FF2B5EF4-FFF2-40B4-BE49-F238E27FC236}">
                <a16:creationId xmlns:a16="http://schemas.microsoft.com/office/drawing/2014/main" id="{F2D3C13E-77D0-4398-85D4-2B2E12CB9788}"/>
              </a:ext>
            </a:extLst>
          </p:cNvPr>
          <p:cNvSpPr>
            <a:spLocks noGrp="1"/>
          </p:cNvSpPr>
          <p:nvPr>
            <p:ph type="dt" sz="half" idx="10"/>
          </p:nvPr>
        </p:nvSpPr>
        <p:spPr/>
        <p:txBody>
          <a:bodyPr/>
          <a:lstStyle/>
          <a:p>
            <a:r>
              <a:rPr lang="en-US" dirty="0"/>
              <a:t>8/03/20XX</a:t>
            </a:r>
          </a:p>
        </p:txBody>
      </p:sp>
    </p:spTree>
    <p:extLst>
      <p:ext uri="{BB962C8B-B14F-4D97-AF65-F5344CB8AC3E}">
        <p14:creationId xmlns:p14="http://schemas.microsoft.com/office/powerpoint/2010/main" val="27487032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1FF5AE3-9487-A06F-01F3-CF3063EF0FC7}"/>
              </a:ext>
            </a:extLst>
          </p:cNvPr>
          <p:cNvSpPr>
            <a:spLocks noGrp="1"/>
          </p:cNvSpPr>
          <p:nvPr>
            <p:ph type="dt" sz="half" idx="10"/>
          </p:nvPr>
        </p:nvSpPr>
        <p:spPr/>
        <p:txBody>
          <a:bodyPr/>
          <a:lstStyle/>
          <a:p>
            <a:r>
              <a:rPr lang="en-US"/>
              <a:t>8/03/20XX</a:t>
            </a:r>
            <a:endParaRPr lang="en-US" dirty="0"/>
          </a:p>
        </p:txBody>
      </p:sp>
      <p:sp>
        <p:nvSpPr>
          <p:cNvPr id="5" name="Footer Placeholder 4">
            <a:extLst>
              <a:ext uri="{FF2B5EF4-FFF2-40B4-BE49-F238E27FC236}">
                <a16:creationId xmlns:a16="http://schemas.microsoft.com/office/drawing/2014/main" id="{D9E70233-9823-BC42-6B37-DFA603216DCB}"/>
              </a:ext>
            </a:extLst>
          </p:cNvPr>
          <p:cNvSpPr>
            <a:spLocks noGrp="1"/>
          </p:cNvSpPr>
          <p:nvPr>
            <p:ph type="ftr" sz="quarter" idx="11"/>
          </p:nvPr>
        </p:nvSpPr>
        <p:spPr/>
        <p:txBody>
          <a:bodyPr/>
          <a:lstStyle/>
          <a:p>
            <a:r>
              <a:rPr lang="en-US"/>
              <a:t>PITCH DECK</a:t>
            </a:r>
            <a:endParaRPr lang="en-US" dirty="0"/>
          </a:p>
        </p:txBody>
      </p:sp>
      <p:sp>
        <p:nvSpPr>
          <p:cNvPr id="7" name="Title 6">
            <a:extLst>
              <a:ext uri="{FF2B5EF4-FFF2-40B4-BE49-F238E27FC236}">
                <a16:creationId xmlns:a16="http://schemas.microsoft.com/office/drawing/2014/main" id="{F86F398A-393B-7E89-E45C-F3367E362A4B}"/>
              </a:ext>
            </a:extLst>
          </p:cNvPr>
          <p:cNvSpPr>
            <a:spLocks noGrp="1"/>
          </p:cNvSpPr>
          <p:nvPr>
            <p:ph type="ctrTitle"/>
          </p:nvPr>
        </p:nvSpPr>
        <p:spPr>
          <a:xfrm>
            <a:off x="1388639" y="1708925"/>
            <a:ext cx="2895600" cy="1111250"/>
          </a:xfrm>
        </p:spPr>
        <p:txBody>
          <a:bodyPr/>
          <a:lstStyle/>
          <a:p>
            <a:pPr algn="ctr"/>
            <a:r>
              <a:rPr lang="en-US" dirty="0">
                <a:solidFill>
                  <a:schemeClr val="tx2"/>
                </a:solidFill>
              </a:rPr>
              <a:t>Limitations</a:t>
            </a:r>
          </a:p>
        </p:txBody>
      </p:sp>
      <p:sp>
        <p:nvSpPr>
          <p:cNvPr id="9" name="TextBox 8">
            <a:extLst>
              <a:ext uri="{FF2B5EF4-FFF2-40B4-BE49-F238E27FC236}">
                <a16:creationId xmlns:a16="http://schemas.microsoft.com/office/drawing/2014/main" id="{C008D953-5FC5-B78F-9BDF-FB5778EDA216}"/>
              </a:ext>
            </a:extLst>
          </p:cNvPr>
          <p:cNvSpPr txBox="1"/>
          <p:nvPr/>
        </p:nvSpPr>
        <p:spPr>
          <a:xfrm>
            <a:off x="2533532" y="575971"/>
            <a:ext cx="7124936" cy="707886"/>
          </a:xfrm>
          <a:prstGeom prst="rect">
            <a:avLst/>
          </a:prstGeom>
          <a:noFill/>
        </p:spPr>
        <p:txBody>
          <a:bodyPr wrap="square" rtlCol="0">
            <a:spAutoFit/>
          </a:bodyPr>
          <a:lstStyle/>
          <a:p>
            <a:pPr algn="ctr"/>
            <a:r>
              <a:rPr lang="en-US" sz="4000" dirty="0">
                <a:highlight>
                  <a:srgbClr val="FFFF00"/>
                </a:highlight>
              </a:rPr>
              <a:t>EXPLANATION OF MODEL CHOICE</a:t>
            </a:r>
          </a:p>
        </p:txBody>
      </p:sp>
      <p:sp>
        <p:nvSpPr>
          <p:cNvPr id="10" name="Title 6">
            <a:extLst>
              <a:ext uri="{FF2B5EF4-FFF2-40B4-BE49-F238E27FC236}">
                <a16:creationId xmlns:a16="http://schemas.microsoft.com/office/drawing/2014/main" id="{A9E74C09-1794-2479-70EB-D5CF9D5699B4}"/>
              </a:ext>
            </a:extLst>
          </p:cNvPr>
          <p:cNvSpPr txBox="1">
            <a:spLocks/>
          </p:cNvSpPr>
          <p:nvPr/>
        </p:nvSpPr>
        <p:spPr>
          <a:xfrm>
            <a:off x="6704178" y="1708925"/>
            <a:ext cx="2895600" cy="1111250"/>
          </a:xfrm>
          <a:prstGeom prst="rect">
            <a:avLst/>
          </a:prstGeom>
        </p:spPr>
        <p:txBody>
          <a:bodyPr vert="horz" lIns="91440" tIns="45720" rIns="91440" bIns="45720" rtlCol="0" anchor="ctr">
            <a:normAutofit/>
          </a:bodyPr>
          <a:lstStyle>
            <a:lvl1pPr algn="r" defTabSz="914400" rtl="0" eaLnBrk="1" latinLnBrk="0" hangingPunct="1">
              <a:lnSpc>
                <a:spcPct val="85000"/>
              </a:lnSpc>
              <a:spcBef>
                <a:spcPct val="0"/>
              </a:spcBef>
              <a:buNone/>
              <a:defRPr sz="2200" kern="1200" cap="all" spc="200" baseline="0">
                <a:solidFill>
                  <a:schemeClr val="bg1"/>
                </a:solidFill>
                <a:latin typeface="+mj-lt"/>
                <a:ea typeface="+mj-ea"/>
                <a:cs typeface="+mj-cs"/>
              </a:defRPr>
            </a:lvl1pPr>
          </a:lstStyle>
          <a:p>
            <a:pPr algn="ctr"/>
            <a:r>
              <a:rPr lang="en-US" dirty="0">
                <a:solidFill>
                  <a:schemeClr val="tx2"/>
                </a:solidFill>
              </a:rPr>
              <a:t>Benefits</a:t>
            </a:r>
          </a:p>
        </p:txBody>
      </p:sp>
    </p:spTree>
    <p:extLst>
      <p:ext uri="{BB962C8B-B14F-4D97-AF65-F5344CB8AC3E}">
        <p14:creationId xmlns:p14="http://schemas.microsoft.com/office/powerpoint/2010/main" val="6448467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B3AE19-F972-DCD4-DDCD-6B664D2E7AB2}"/>
              </a:ext>
            </a:extLst>
          </p:cNvPr>
          <p:cNvSpPr>
            <a:spLocks noGrp="1"/>
          </p:cNvSpPr>
          <p:nvPr>
            <p:ph type="body" sz="quarter" idx="19"/>
          </p:nvPr>
        </p:nvSpPr>
        <p:spPr/>
        <p:txBody>
          <a:bodyPr>
            <a:normAutofit fontScale="70000" lnSpcReduction="20000"/>
          </a:bodyPr>
          <a:lstStyle/>
          <a:p>
            <a:endParaRPr lang="en-US"/>
          </a:p>
        </p:txBody>
      </p:sp>
      <p:sp>
        <p:nvSpPr>
          <p:cNvPr id="4" name="Date Placeholder 3">
            <a:extLst>
              <a:ext uri="{FF2B5EF4-FFF2-40B4-BE49-F238E27FC236}">
                <a16:creationId xmlns:a16="http://schemas.microsoft.com/office/drawing/2014/main" id="{10EAA74C-FA4C-5BC3-1C74-39B77E3A0A73}"/>
              </a:ext>
            </a:extLst>
          </p:cNvPr>
          <p:cNvSpPr>
            <a:spLocks noGrp="1"/>
          </p:cNvSpPr>
          <p:nvPr>
            <p:ph type="dt" sz="half" idx="10"/>
          </p:nvPr>
        </p:nvSpPr>
        <p:spPr/>
        <p:txBody>
          <a:bodyPr/>
          <a:lstStyle/>
          <a:p>
            <a:r>
              <a:rPr lang="en-US"/>
              <a:t>8/03/20XX</a:t>
            </a:r>
            <a:endParaRPr lang="en-US" dirty="0"/>
          </a:p>
        </p:txBody>
      </p:sp>
      <p:sp>
        <p:nvSpPr>
          <p:cNvPr id="5" name="Footer Placeholder 4">
            <a:extLst>
              <a:ext uri="{FF2B5EF4-FFF2-40B4-BE49-F238E27FC236}">
                <a16:creationId xmlns:a16="http://schemas.microsoft.com/office/drawing/2014/main" id="{253B4671-D338-E6BD-E14C-972D0E5DD3ED}"/>
              </a:ext>
            </a:extLst>
          </p:cNvPr>
          <p:cNvSpPr>
            <a:spLocks noGrp="1"/>
          </p:cNvSpPr>
          <p:nvPr>
            <p:ph type="ftr" sz="quarter" idx="11"/>
          </p:nvPr>
        </p:nvSpPr>
        <p:spPr/>
        <p:txBody>
          <a:bodyPr/>
          <a:lstStyle/>
          <a:p>
            <a:r>
              <a:rPr lang="en-US"/>
              <a:t>PITCH DECK</a:t>
            </a:r>
            <a:endParaRPr lang="en-US" dirty="0"/>
          </a:p>
        </p:txBody>
      </p:sp>
      <p:sp>
        <p:nvSpPr>
          <p:cNvPr id="6" name="Slide Number Placeholder 5">
            <a:extLst>
              <a:ext uri="{FF2B5EF4-FFF2-40B4-BE49-F238E27FC236}">
                <a16:creationId xmlns:a16="http://schemas.microsoft.com/office/drawing/2014/main" id="{9F45C12B-8992-60A6-9626-5AA694F7EFC8}"/>
              </a:ext>
            </a:extLst>
          </p:cNvPr>
          <p:cNvSpPr>
            <a:spLocks noGrp="1"/>
          </p:cNvSpPr>
          <p:nvPr>
            <p:ph type="sldNum" sz="quarter" idx="12"/>
          </p:nvPr>
        </p:nvSpPr>
        <p:spPr/>
        <p:txBody>
          <a:bodyPr/>
          <a:lstStyle/>
          <a:p>
            <a:fld id="{4F6357DA-28E9-40D3-918C-4D14E8263D81}" type="slidenum">
              <a:rPr lang="en-US" smtClean="0"/>
              <a:pPr/>
              <a:t>16</a:t>
            </a:fld>
            <a:endParaRPr lang="en-US" dirty="0"/>
          </a:p>
        </p:txBody>
      </p:sp>
      <p:sp>
        <p:nvSpPr>
          <p:cNvPr id="7" name="Title 6">
            <a:extLst>
              <a:ext uri="{FF2B5EF4-FFF2-40B4-BE49-F238E27FC236}">
                <a16:creationId xmlns:a16="http://schemas.microsoft.com/office/drawing/2014/main" id="{12C11F34-B0ED-37F4-A0B5-E08DCCD257EF}"/>
              </a:ext>
            </a:extLst>
          </p:cNvPr>
          <p:cNvSpPr>
            <a:spLocks noGrp="1"/>
          </p:cNvSpPr>
          <p:nvPr>
            <p:ph type="ctrTitle"/>
          </p:nvPr>
        </p:nvSpPr>
        <p:spPr/>
        <p:txBody>
          <a:bodyPr/>
          <a:lstStyle/>
          <a:p>
            <a:endParaRPr lang="en-US"/>
          </a:p>
        </p:txBody>
      </p:sp>
      <p:sp>
        <p:nvSpPr>
          <p:cNvPr id="8" name="Subtitle 7">
            <a:extLst>
              <a:ext uri="{FF2B5EF4-FFF2-40B4-BE49-F238E27FC236}">
                <a16:creationId xmlns:a16="http://schemas.microsoft.com/office/drawing/2014/main" id="{E0109B4E-6EA3-66DD-066C-9E58F0FAD7A3}"/>
              </a:ext>
            </a:extLst>
          </p:cNvPr>
          <p:cNvSpPr>
            <a:spLocks noGrp="1"/>
          </p:cNvSpPr>
          <p:nvPr>
            <p:ph type="subTitle" idx="1"/>
          </p:nvPr>
        </p:nvSpPr>
        <p:spPr/>
        <p:txBody>
          <a:bodyPr/>
          <a:lstStyle/>
          <a:p>
            <a:endParaRPr lang="en-US"/>
          </a:p>
        </p:txBody>
      </p:sp>
      <p:sp>
        <p:nvSpPr>
          <p:cNvPr id="9" name="TextBox 8">
            <a:extLst>
              <a:ext uri="{FF2B5EF4-FFF2-40B4-BE49-F238E27FC236}">
                <a16:creationId xmlns:a16="http://schemas.microsoft.com/office/drawing/2014/main" id="{57222D34-A3AB-B9B6-8B0E-E750CC12F11E}"/>
              </a:ext>
            </a:extLst>
          </p:cNvPr>
          <p:cNvSpPr txBox="1"/>
          <p:nvPr/>
        </p:nvSpPr>
        <p:spPr>
          <a:xfrm>
            <a:off x="3927928" y="732158"/>
            <a:ext cx="5094515" cy="3754874"/>
          </a:xfrm>
          <a:prstGeom prst="rect">
            <a:avLst/>
          </a:prstGeom>
          <a:noFill/>
        </p:spPr>
        <p:txBody>
          <a:bodyPr wrap="square" rtlCol="0">
            <a:spAutoFit/>
          </a:bodyPr>
          <a:lstStyle/>
          <a:p>
            <a:r>
              <a:rPr lang="en-US" dirty="0">
                <a:solidFill>
                  <a:schemeClr val="tx1">
                    <a:lumMod val="95000"/>
                    <a:lumOff val="5000"/>
                  </a:schemeClr>
                </a:solidFill>
              </a:rPr>
              <a:t> </a:t>
            </a:r>
            <a:r>
              <a:rPr lang="en-US" sz="2000" dirty="0">
                <a:solidFill>
                  <a:schemeClr val="tx1">
                    <a:lumMod val="95000"/>
                    <a:lumOff val="5000"/>
                  </a:schemeClr>
                </a:solidFill>
              </a:rPr>
              <a:t>Description of how they have trained the</a:t>
            </a:r>
          </a:p>
          <a:p>
            <a:r>
              <a:rPr lang="en-US" sz="2000" dirty="0">
                <a:solidFill>
                  <a:schemeClr val="tx1">
                    <a:lumMod val="95000"/>
                    <a:lumOff val="5000"/>
                  </a:schemeClr>
                </a:solidFill>
              </a:rPr>
              <a:t>model thus far, and any additional training</a:t>
            </a:r>
          </a:p>
          <a:p>
            <a:r>
              <a:rPr lang="en-US" sz="2000" dirty="0">
                <a:solidFill>
                  <a:schemeClr val="tx1">
                    <a:lumMod val="95000"/>
                    <a:lumOff val="5000"/>
                  </a:schemeClr>
                </a:solidFill>
              </a:rPr>
              <a:t>that will take place</a:t>
            </a:r>
          </a:p>
          <a:p>
            <a:endParaRPr lang="en-US" sz="2000" dirty="0"/>
          </a:p>
          <a:p>
            <a:endParaRPr lang="en-US" sz="2000" dirty="0"/>
          </a:p>
          <a:p>
            <a:endParaRPr lang="en-US" sz="2000" dirty="0"/>
          </a:p>
          <a:p>
            <a:endParaRPr lang="en-US" sz="2000" dirty="0"/>
          </a:p>
          <a:p>
            <a:r>
              <a:rPr lang="en-US" sz="2000" dirty="0"/>
              <a:t> Description of current accuracy score</a:t>
            </a:r>
          </a:p>
          <a:p>
            <a:r>
              <a:rPr lang="en-US" sz="2000" dirty="0"/>
              <a:t>Additionally, the model obviously addresses</a:t>
            </a:r>
          </a:p>
          <a:p>
            <a:r>
              <a:rPr lang="en-US" sz="2000" dirty="0"/>
              <a:t>the question or problem the team is solving.</a:t>
            </a:r>
          </a:p>
          <a:p>
            <a:endParaRPr lang="en-US" sz="2000" dirty="0"/>
          </a:p>
          <a:p>
            <a:endParaRPr lang="en-US" dirty="0"/>
          </a:p>
        </p:txBody>
      </p:sp>
    </p:spTree>
    <p:extLst>
      <p:ext uri="{BB962C8B-B14F-4D97-AF65-F5344CB8AC3E}">
        <p14:creationId xmlns:p14="http://schemas.microsoft.com/office/powerpoint/2010/main" val="6700773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920E5DB-6CDE-FAED-17E0-B83505D04C86}"/>
              </a:ext>
            </a:extLst>
          </p:cNvPr>
          <p:cNvSpPr>
            <a:spLocks noGrp="1"/>
          </p:cNvSpPr>
          <p:nvPr>
            <p:ph type="dt" sz="half" idx="10"/>
          </p:nvPr>
        </p:nvSpPr>
        <p:spPr/>
        <p:txBody>
          <a:bodyPr/>
          <a:lstStyle/>
          <a:p>
            <a:r>
              <a:rPr lang="en-US"/>
              <a:t>8/03/20XX</a:t>
            </a:r>
            <a:endParaRPr lang="en-US" dirty="0"/>
          </a:p>
        </p:txBody>
      </p:sp>
      <p:sp>
        <p:nvSpPr>
          <p:cNvPr id="5" name="Footer Placeholder 4">
            <a:extLst>
              <a:ext uri="{FF2B5EF4-FFF2-40B4-BE49-F238E27FC236}">
                <a16:creationId xmlns:a16="http://schemas.microsoft.com/office/drawing/2014/main" id="{C7198724-3E55-D564-8624-47B1314CC2D8}"/>
              </a:ext>
            </a:extLst>
          </p:cNvPr>
          <p:cNvSpPr>
            <a:spLocks noGrp="1"/>
          </p:cNvSpPr>
          <p:nvPr>
            <p:ph type="ftr" sz="quarter" idx="11"/>
          </p:nvPr>
        </p:nvSpPr>
        <p:spPr/>
        <p:txBody>
          <a:bodyPr/>
          <a:lstStyle/>
          <a:p>
            <a:r>
              <a:rPr lang="en-US"/>
              <a:t>PITCH DECK</a:t>
            </a:r>
            <a:endParaRPr lang="en-US" dirty="0"/>
          </a:p>
        </p:txBody>
      </p:sp>
      <p:sp>
        <p:nvSpPr>
          <p:cNvPr id="6" name="Slide Number Placeholder 5">
            <a:extLst>
              <a:ext uri="{FF2B5EF4-FFF2-40B4-BE49-F238E27FC236}">
                <a16:creationId xmlns:a16="http://schemas.microsoft.com/office/drawing/2014/main" id="{22187CFF-363B-F4C4-5AAC-19686C23F7BD}"/>
              </a:ext>
            </a:extLst>
          </p:cNvPr>
          <p:cNvSpPr>
            <a:spLocks noGrp="1"/>
          </p:cNvSpPr>
          <p:nvPr>
            <p:ph type="sldNum" sz="quarter" idx="12"/>
          </p:nvPr>
        </p:nvSpPr>
        <p:spPr/>
        <p:txBody>
          <a:bodyPr/>
          <a:lstStyle/>
          <a:p>
            <a:fld id="{4F6357DA-28E9-40D3-918C-4D14E8263D81}" type="slidenum">
              <a:rPr lang="en-US" smtClean="0"/>
              <a:pPr/>
              <a:t>17</a:t>
            </a:fld>
            <a:endParaRPr lang="en-US" dirty="0"/>
          </a:p>
        </p:txBody>
      </p:sp>
      <p:sp>
        <p:nvSpPr>
          <p:cNvPr id="12" name="TextBox 11">
            <a:extLst>
              <a:ext uri="{FF2B5EF4-FFF2-40B4-BE49-F238E27FC236}">
                <a16:creationId xmlns:a16="http://schemas.microsoft.com/office/drawing/2014/main" id="{484A2C31-47C9-E403-4850-4E3BBBE973F7}"/>
              </a:ext>
            </a:extLst>
          </p:cNvPr>
          <p:cNvSpPr txBox="1"/>
          <p:nvPr/>
        </p:nvSpPr>
        <p:spPr>
          <a:xfrm>
            <a:off x="5471885" y="1057135"/>
            <a:ext cx="7460342" cy="5078313"/>
          </a:xfrm>
          <a:prstGeom prst="rect">
            <a:avLst/>
          </a:prstGeom>
          <a:noFill/>
        </p:spPr>
        <p:txBody>
          <a:bodyPr wrap="square" rtlCol="0">
            <a:spAutoFit/>
          </a:bodyPr>
          <a:lstStyle/>
          <a:p>
            <a:r>
              <a:rPr lang="en-US" b="1" dirty="0"/>
              <a:t>Languages</a:t>
            </a:r>
          </a:p>
          <a:p>
            <a:r>
              <a:rPr lang="en-US" dirty="0"/>
              <a:t>Python</a:t>
            </a:r>
          </a:p>
          <a:p>
            <a:r>
              <a:rPr lang="en-US" dirty="0" err="1"/>
              <a:t>Javascript</a:t>
            </a:r>
            <a:endParaRPr lang="en-US" dirty="0"/>
          </a:p>
          <a:p>
            <a:r>
              <a:rPr lang="en-US" dirty="0"/>
              <a:t>SQL</a:t>
            </a:r>
          </a:p>
          <a:p>
            <a:r>
              <a:rPr lang="en-US" dirty="0"/>
              <a:t>HTML</a:t>
            </a:r>
          </a:p>
          <a:p>
            <a:r>
              <a:rPr lang="en-US" dirty="0"/>
              <a:t>CSS</a:t>
            </a:r>
          </a:p>
          <a:p>
            <a:endParaRPr lang="en-US" dirty="0"/>
          </a:p>
          <a:p>
            <a:r>
              <a:rPr lang="en-US" b="1" dirty="0"/>
              <a:t>Database</a:t>
            </a:r>
          </a:p>
          <a:p>
            <a:r>
              <a:rPr lang="en-US" dirty="0"/>
              <a:t>SQL Server Express</a:t>
            </a:r>
          </a:p>
          <a:p>
            <a:r>
              <a:rPr lang="en-US" dirty="0"/>
              <a:t> (Queries, tables, stored procedures)</a:t>
            </a:r>
          </a:p>
          <a:p>
            <a:endParaRPr lang="en-US" dirty="0"/>
          </a:p>
          <a:p>
            <a:r>
              <a:rPr lang="en-US" b="1" dirty="0"/>
              <a:t>Libraries</a:t>
            </a:r>
          </a:p>
          <a:p>
            <a:r>
              <a:rPr lang="en-US" dirty="0"/>
              <a:t>Pandas</a:t>
            </a:r>
          </a:p>
          <a:p>
            <a:r>
              <a:rPr lang="en-US" dirty="0" err="1"/>
              <a:t>Numpy</a:t>
            </a:r>
            <a:endParaRPr lang="en-US" dirty="0"/>
          </a:p>
          <a:p>
            <a:r>
              <a:rPr lang="en-US" dirty="0"/>
              <a:t>Bootstrap 5.0, 5.2</a:t>
            </a:r>
          </a:p>
          <a:p>
            <a:r>
              <a:rPr lang="en-US" dirty="0" err="1"/>
              <a:t>Chartjs</a:t>
            </a:r>
            <a:endParaRPr lang="en-US" dirty="0"/>
          </a:p>
          <a:p>
            <a:endParaRPr lang="en-US" dirty="0"/>
          </a:p>
          <a:p>
            <a:endParaRPr lang="en-US" dirty="0"/>
          </a:p>
        </p:txBody>
      </p:sp>
      <p:sp>
        <p:nvSpPr>
          <p:cNvPr id="14" name="TextBox 13">
            <a:extLst>
              <a:ext uri="{FF2B5EF4-FFF2-40B4-BE49-F238E27FC236}">
                <a16:creationId xmlns:a16="http://schemas.microsoft.com/office/drawing/2014/main" id="{A6982EDF-EAEF-9234-862F-B3CB384E04C7}"/>
              </a:ext>
            </a:extLst>
          </p:cNvPr>
          <p:cNvSpPr txBox="1"/>
          <p:nvPr/>
        </p:nvSpPr>
        <p:spPr>
          <a:xfrm>
            <a:off x="914401" y="1057135"/>
            <a:ext cx="4223656" cy="5909310"/>
          </a:xfrm>
          <a:prstGeom prst="rect">
            <a:avLst/>
          </a:prstGeom>
          <a:noFill/>
        </p:spPr>
        <p:txBody>
          <a:bodyPr wrap="square" rtlCol="0">
            <a:spAutoFit/>
          </a:bodyPr>
          <a:lstStyle/>
          <a:p>
            <a:r>
              <a:rPr lang="en-US" b="1" dirty="0"/>
              <a:t>Machine Learning</a:t>
            </a:r>
          </a:p>
          <a:p>
            <a:r>
              <a:rPr lang="en-US" dirty="0"/>
              <a:t>Scikit learn</a:t>
            </a:r>
          </a:p>
          <a:p>
            <a:endParaRPr lang="en-US" dirty="0"/>
          </a:p>
          <a:p>
            <a:r>
              <a:rPr lang="en-US" sz="2000" b="1" dirty="0" err="1">
                <a:solidFill>
                  <a:schemeClr val="tx1">
                    <a:lumMod val="95000"/>
                    <a:lumOff val="5000"/>
                  </a:schemeClr>
                </a:solidFill>
              </a:rPr>
              <a:t>ApI’s</a:t>
            </a:r>
            <a:endParaRPr lang="en-US" sz="2000" b="1" dirty="0">
              <a:solidFill>
                <a:schemeClr val="tx1">
                  <a:lumMod val="95000"/>
                  <a:lumOff val="5000"/>
                </a:schemeClr>
              </a:solidFill>
            </a:endParaRPr>
          </a:p>
          <a:p>
            <a:r>
              <a:rPr lang="en-US" dirty="0" err="1">
                <a:solidFill>
                  <a:schemeClr val="tx1">
                    <a:lumMod val="95000"/>
                    <a:lumOff val="5000"/>
                  </a:schemeClr>
                </a:solidFill>
              </a:rPr>
              <a:t>Tweepy</a:t>
            </a:r>
            <a:endParaRPr lang="en-US" dirty="0">
              <a:solidFill>
                <a:schemeClr val="tx1">
                  <a:lumMod val="95000"/>
                  <a:lumOff val="5000"/>
                </a:schemeClr>
              </a:solidFill>
            </a:endParaRPr>
          </a:p>
          <a:p>
            <a:r>
              <a:rPr lang="en-US" dirty="0">
                <a:solidFill>
                  <a:schemeClr val="tx1">
                    <a:lumMod val="95000"/>
                    <a:lumOff val="5000"/>
                  </a:schemeClr>
                </a:solidFill>
              </a:rPr>
              <a:t>Yahoo Finance</a:t>
            </a:r>
          </a:p>
          <a:p>
            <a:r>
              <a:rPr lang="en-US" dirty="0">
                <a:solidFill>
                  <a:schemeClr val="tx1">
                    <a:lumMod val="95000"/>
                    <a:lumOff val="5000"/>
                  </a:schemeClr>
                </a:solidFill>
              </a:rPr>
              <a:t>Tableau </a:t>
            </a:r>
          </a:p>
          <a:p>
            <a:r>
              <a:rPr lang="en-US" dirty="0">
                <a:solidFill>
                  <a:schemeClr val="tx1">
                    <a:lumMod val="95000"/>
                    <a:lumOff val="5000"/>
                  </a:schemeClr>
                </a:solidFill>
              </a:rPr>
              <a:t>Twitter API</a:t>
            </a:r>
          </a:p>
          <a:p>
            <a:endParaRPr lang="en-US" dirty="0"/>
          </a:p>
          <a:p>
            <a:r>
              <a:rPr lang="en-US" b="1" dirty="0">
                <a:solidFill>
                  <a:schemeClr val="tx1">
                    <a:lumMod val="95000"/>
                    <a:lumOff val="5000"/>
                  </a:schemeClr>
                </a:solidFill>
              </a:rPr>
              <a:t>Tools  </a:t>
            </a:r>
          </a:p>
          <a:p>
            <a:r>
              <a:rPr lang="en-US" dirty="0">
                <a:solidFill>
                  <a:schemeClr val="tx1">
                    <a:lumMod val="95000"/>
                    <a:lumOff val="5000"/>
                  </a:schemeClr>
                </a:solidFill>
              </a:rPr>
              <a:t>VSC</a:t>
            </a:r>
          </a:p>
          <a:p>
            <a:r>
              <a:rPr lang="en-US" dirty="0">
                <a:solidFill>
                  <a:schemeClr val="tx1">
                    <a:lumMod val="95000"/>
                    <a:lumOff val="5000"/>
                  </a:schemeClr>
                </a:solidFill>
              </a:rPr>
              <a:t>Tableau</a:t>
            </a:r>
          </a:p>
          <a:p>
            <a:r>
              <a:rPr lang="en-US" dirty="0" err="1">
                <a:solidFill>
                  <a:schemeClr val="tx1">
                    <a:lumMod val="95000"/>
                    <a:lumOff val="5000"/>
                  </a:schemeClr>
                </a:solidFill>
              </a:rPr>
              <a:t>Jupyter</a:t>
            </a:r>
            <a:r>
              <a:rPr lang="en-US" dirty="0">
                <a:solidFill>
                  <a:schemeClr val="tx1">
                    <a:lumMod val="95000"/>
                    <a:lumOff val="5000"/>
                  </a:schemeClr>
                </a:solidFill>
              </a:rPr>
              <a:t> Notebook</a:t>
            </a:r>
          </a:p>
          <a:p>
            <a:endParaRPr lang="en-US" dirty="0"/>
          </a:p>
          <a:p>
            <a:r>
              <a:rPr lang="en-US" b="1" dirty="0"/>
              <a:t>Data Format</a:t>
            </a:r>
          </a:p>
          <a:p>
            <a:r>
              <a:rPr lang="en-US" dirty="0"/>
              <a:t>Csv</a:t>
            </a:r>
          </a:p>
          <a:p>
            <a:r>
              <a:rPr lang="en-US" dirty="0" err="1"/>
              <a:t>Json</a:t>
            </a:r>
            <a:endParaRPr lang="en-US" dirty="0"/>
          </a:p>
          <a:p>
            <a:r>
              <a:rPr lang="en-US" dirty="0" err="1"/>
              <a:t>Sql</a:t>
            </a:r>
            <a:r>
              <a:rPr lang="en-US" dirty="0"/>
              <a:t> Tables</a:t>
            </a:r>
          </a:p>
          <a:p>
            <a:endParaRPr lang="en-US" dirty="0"/>
          </a:p>
          <a:p>
            <a:endParaRPr lang="en-US" dirty="0"/>
          </a:p>
          <a:p>
            <a:endParaRPr lang="en-US" dirty="0"/>
          </a:p>
        </p:txBody>
      </p:sp>
      <p:sp>
        <p:nvSpPr>
          <p:cNvPr id="17" name="TextBox 16">
            <a:extLst>
              <a:ext uri="{FF2B5EF4-FFF2-40B4-BE49-F238E27FC236}">
                <a16:creationId xmlns:a16="http://schemas.microsoft.com/office/drawing/2014/main" id="{A2A622F5-51F1-5785-8AC3-EB8BCAE9B288}"/>
              </a:ext>
            </a:extLst>
          </p:cNvPr>
          <p:cNvSpPr txBox="1"/>
          <p:nvPr/>
        </p:nvSpPr>
        <p:spPr>
          <a:xfrm>
            <a:off x="2113481" y="260887"/>
            <a:ext cx="7532914" cy="584775"/>
          </a:xfrm>
          <a:prstGeom prst="rect">
            <a:avLst/>
          </a:prstGeom>
          <a:noFill/>
        </p:spPr>
        <p:txBody>
          <a:bodyPr wrap="square" rtlCol="0">
            <a:spAutoFit/>
          </a:bodyPr>
          <a:lstStyle/>
          <a:p>
            <a:r>
              <a:rPr lang="en-US" sz="3200" b="1" dirty="0">
                <a:solidFill>
                  <a:srgbClr val="002060"/>
                </a:solidFill>
              </a:rPr>
              <a:t>TECHNOLOGIES</a:t>
            </a:r>
          </a:p>
        </p:txBody>
      </p:sp>
    </p:spTree>
    <p:extLst>
      <p:ext uri="{BB962C8B-B14F-4D97-AF65-F5344CB8AC3E}">
        <p14:creationId xmlns:p14="http://schemas.microsoft.com/office/powerpoint/2010/main" val="34962294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066B88-47ED-40B0-9A2E-53DC35A601F2}"/>
              </a:ext>
            </a:extLst>
          </p:cNvPr>
          <p:cNvSpPr>
            <a:spLocks noGrp="1"/>
          </p:cNvSpPr>
          <p:nvPr>
            <p:ph type="dt" sz="half" idx="10"/>
          </p:nvPr>
        </p:nvSpPr>
        <p:spPr/>
        <p:txBody>
          <a:bodyPr/>
          <a:lstStyle/>
          <a:p>
            <a:r>
              <a:rPr lang="en-US" dirty="0">
                <a:solidFill>
                  <a:srgbClr val="002060"/>
                </a:solidFill>
              </a:rPr>
              <a:t>7/08/2022</a:t>
            </a:r>
          </a:p>
        </p:txBody>
      </p:sp>
      <p:sp>
        <p:nvSpPr>
          <p:cNvPr id="3" name="Footer Placeholder 2">
            <a:extLst>
              <a:ext uri="{FF2B5EF4-FFF2-40B4-BE49-F238E27FC236}">
                <a16:creationId xmlns:a16="http://schemas.microsoft.com/office/drawing/2014/main" id="{2D27954A-6DFD-454A-A289-6522993C1EFD}"/>
              </a:ext>
            </a:extLst>
          </p:cNvPr>
          <p:cNvSpPr>
            <a:spLocks noGrp="1"/>
          </p:cNvSpPr>
          <p:nvPr>
            <p:ph type="ftr" sz="quarter" idx="11"/>
          </p:nvPr>
        </p:nvSpPr>
        <p:spPr/>
        <p:txBody>
          <a:bodyPr/>
          <a:lstStyle/>
          <a:p>
            <a:r>
              <a:rPr lang="en-US" dirty="0">
                <a:solidFill>
                  <a:srgbClr val="002060"/>
                </a:solidFill>
              </a:rPr>
              <a:t>To-the-moon</a:t>
            </a:r>
          </a:p>
        </p:txBody>
      </p:sp>
      <p:sp>
        <p:nvSpPr>
          <p:cNvPr id="20" name="Title 19">
            <a:extLst>
              <a:ext uri="{FF2B5EF4-FFF2-40B4-BE49-F238E27FC236}">
                <a16:creationId xmlns:a16="http://schemas.microsoft.com/office/drawing/2014/main" id="{E42B77E8-86D2-4C4A-92F3-FA50CA29AA64}"/>
              </a:ext>
            </a:extLst>
          </p:cNvPr>
          <p:cNvSpPr>
            <a:spLocks noGrp="1"/>
          </p:cNvSpPr>
          <p:nvPr>
            <p:ph type="ctrTitle"/>
          </p:nvPr>
        </p:nvSpPr>
        <p:spPr>
          <a:xfrm>
            <a:off x="2464904" y="925759"/>
            <a:ext cx="6793193" cy="1369207"/>
          </a:xfrm>
        </p:spPr>
        <p:txBody>
          <a:bodyPr>
            <a:normAutofit/>
          </a:bodyPr>
          <a:lstStyle/>
          <a:p>
            <a:r>
              <a:rPr lang="en-US" sz="4000" dirty="0">
                <a:solidFill>
                  <a:srgbClr val="002060"/>
                </a:solidFill>
              </a:rPr>
              <a:t>Meet the team</a:t>
            </a:r>
          </a:p>
        </p:txBody>
      </p:sp>
      <p:pic>
        <p:nvPicPr>
          <p:cNvPr id="50" name="Picture Placeholder 49" descr="Female Profile outline">
            <a:extLst>
              <a:ext uri="{FF2B5EF4-FFF2-40B4-BE49-F238E27FC236}">
                <a16:creationId xmlns:a16="http://schemas.microsoft.com/office/drawing/2014/main" id="{D09E476D-CF8F-4307-A36B-1F5894EA190E}"/>
              </a:ext>
            </a:extLst>
          </p:cNvPr>
          <p:cNvPicPr>
            <a:picLocks noGrp="1" noChangeAspect="1"/>
          </p:cNvPicPr>
          <p:nvPr>
            <p:ph type="pic" sz="quarter" idx="14"/>
          </p:nvPr>
        </p:nvPicPr>
        <p:blipFill>
          <a:blip r:embed="rId2">
            <a:extLst>
              <a:ext uri="{96DAC541-7B7A-43D3-8B79-37D633B846F1}">
                <asvg:svgBlip xmlns:asvg="http://schemas.microsoft.com/office/drawing/2016/SVG/main" r:embed="rId3"/>
              </a:ext>
            </a:extLst>
          </a:blip>
          <a:srcRect l="367" r="367"/>
          <a:stretch/>
        </p:blipFill>
        <p:spPr>
          <a:xfrm>
            <a:off x="1644345" y="2757949"/>
            <a:ext cx="1451493" cy="1462225"/>
          </a:xfrm>
        </p:spPr>
      </p:pic>
      <p:sp>
        <p:nvSpPr>
          <p:cNvPr id="38" name="Text Placeholder 37">
            <a:extLst>
              <a:ext uri="{FF2B5EF4-FFF2-40B4-BE49-F238E27FC236}">
                <a16:creationId xmlns:a16="http://schemas.microsoft.com/office/drawing/2014/main" id="{2C543B95-CC2A-43AF-8E80-69D99489FB48}"/>
              </a:ext>
            </a:extLst>
          </p:cNvPr>
          <p:cNvSpPr>
            <a:spLocks noGrp="1"/>
          </p:cNvSpPr>
          <p:nvPr>
            <p:ph type="body" sz="quarter" idx="18"/>
          </p:nvPr>
        </p:nvSpPr>
        <p:spPr/>
        <p:txBody>
          <a:bodyPr/>
          <a:lstStyle/>
          <a:p>
            <a:r>
              <a:rPr lang="en-US" dirty="0">
                <a:solidFill>
                  <a:srgbClr val="002060"/>
                </a:solidFill>
              </a:rPr>
              <a:t>Deepa </a:t>
            </a:r>
          </a:p>
        </p:txBody>
      </p:sp>
      <p:sp>
        <p:nvSpPr>
          <p:cNvPr id="39" name="Text Placeholder 38">
            <a:extLst>
              <a:ext uri="{FF2B5EF4-FFF2-40B4-BE49-F238E27FC236}">
                <a16:creationId xmlns:a16="http://schemas.microsoft.com/office/drawing/2014/main" id="{BF343B15-3257-4407-B434-31E6EC4A2345}"/>
              </a:ext>
            </a:extLst>
          </p:cNvPr>
          <p:cNvSpPr>
            <a:spLocks noGrp="1"/>
          </p:cNvSpPr>
          <p:nvPr>
            <p:ph type="body" sz="quarter" idx="19"/>
          </p:nvPr>
        </p:nvSpPr>
        <p:spPr/>
        <p:txBody>
          <a:bodyPr/>
          <a:lstStyle/>
          <a:p>
            <a:r>
              <a:rPr lang="en-US" dirty="0">
                <a:solidFill>
                  <a:srgbClr val="002060"/>
                </a:solidFill>
              </a:rPr>
              <a:t>Data Analyst</a:t>
            </a:r>
          </a:p>
        </p:txBody>
      </p:sp>
      <p:pic>
        <p:nvPicPr>
          <p:cNvPr id="52" name="Picture Placeholder 51" descr="Female Profile outline">
            <a:extLst>
              <a:ext uri="{FF2B5EF4-FFF2-40B4-BE49-F238E27FC236}">
                <a16:creationId xmlns:a16="http://schemas.microsoft.com/office/drawing/2014/main" id="{ACDC0E3A-C523-4A72-AB20-D5CCD8EC3508}"/>
              </a:ext>
            </a:extLst>
          </p:cNvPr>
          <p:cNvPicPr>
            <a:picLocks noGrp="1" noChangeAspect="1"/>
          </p:cNvPicPr>
          <p:nvPr>
            <p:ph type="pic" sz="quarter" idx="20"/>
          </p:nvPr>
        </p:nvPicPr>
        <p:blipFill>
          <a:blip r:embed="rId2">
            <a:extLst>
              <a:ext uri="{96DAC541-7B7A-43D3-8B79-37D633B846F1}">
                <asvg:svgBlip xmlns:asvg="http://schemas.microsoft.com/office/drawing/2016/SVG/main" r:embed="rId3"/>
              </a:ext>
            </a:extLst>
          </a:blip>
          <a:srcRect l="367" r="367"/>
          <a:stretch/>
        </p:blipFill>
        <p:spPr>
          <a:xfrm>
            <a:off x="4133091" y="2757949"/>
            <a:ext cx="1451493" cy="1462225"/>
          </a:xfrm>
        </p:spPr>
      </p:pic>
      <p:pic>
        <p:nvPicPr>
          <p:cNvPr id="54" name="Picture Placeholder 53" descr="Female Profile outline">
            <a:extLst>
              <a:ext uri="{FF2B5EF4-FFF2-40B4-BE49-F238E27FC236}">
                <a16:creationId xmlns:a16="http://schemas.microsoft.com/office/drawing/2014/main" id="{912CDAE5-9317-4FEF-BBBB-F039E2F4D5D8}"/>
              </a:ext>
            </a:extLst>
          </p:cNvPr>
          <p:cNvPicPr>
            <a:picLocks noGrp="1" noChangeAspect="1"/>
          </p:cNvPicPr>
          <p:nvPr>
            <p:ph type="pic" sz="quarter" idx="21"/>
          </p:nvPr>
        </p:nvPicPr>
        <p:blipFill>
          <a:blip r:embed="rId2">
            <a:extLst>
              <a:ext uri="{96DAC541-7B7A-43D3-8B79-37D633B846F1}">
                <asvg:svgBlip xmlns:asvg="http://schemas.microsoft.com/office/drawing/2016/SVG/main" r:embed="rId3"/>
              </a:ext>
            </a:extLst>
          </a:blip>
          <a:srcRect l="367" r="367"/>
          <a:stretch/>
        </p:blipFill>
        <p:spPr>
          <a:xfrm>
            <a:off x="6621836" y="2757949"/>
            <a:ext cx="1451493" cy="1462225"/>
          </a:xfrm>
        </p:spPr>
      </p:pic>
      <p:pic>
        <p:nvPicPr>
          <p:cNvPr id="56" name="Picture Placeholder 55" descr="Female Profile outline">
            <a:extLst>
              <a:ext uri="{FF2B5EF4-FFF2-40B4-BE49-F238E27FC236}">
                <a16:creationId xmlns:a16="http://schemas.microsoft.com/office/drawing/2014/main" id="{33B07874-5AEE-45AD-A349-FA4231ACF4DA}"/>
              </a:ext>
            </a:extLst>
          </p:cNvPr>
          <p:cNvPicPr>
            <a:picLocks noGrp="1" noChangeAspect="1"/>
          </p:cNvPicPr>
          <p:nvPr>
            <p:ph type="pic" sz="quarter" idx="22"/>
          </p:nvPr>
        </p:nvPicPr>
        <p:blipFill>
          <a:blip r:embed="rId2">
            <a:extLst>
              <a:ext uri="{96DAC541-7B7A-43D3-8B79-37D633B846F1}">
                <asvg:svgBlip xmlns:asvg="http://schemas.microsoft.com/office/drawing/2016/SVG/main" r:embed="rId3"/>
              </a:ext>
            </a:extLst>
          </a:blip>
          <a:srcRect l="367" r="367"/>
          <a:stretch/>
        </p:blipFill>
        <p:spPr>
          <a:xfrm>
            <a:off x="9110582" y="2757949"/>
            <a:ext cx="1451493" cy="1462225"/>
          </a:xfrm>
        </p:spPr>
      </p:pic>
      <p:sp>
        <p:nvSpPr>
          <p:cNvPr id="43" name="Text Placeholder 42">
            <a:extLst>
              <a:ext uri="{FF2B5EF4-FFF2-40B4-BE49-F238E27FC236}">
                <a16:creationId xmlns:a16="http://schemas.microsoft.com/office/drawing/2014/main" id="{A9C39F70-1E74-46B7-8760-8ECC824DF6E6}"/>
              </a:ext>
            </a:extLst>
          </p:cNvPr>
          <p:cNvSpPr>
            <a:spLocks noGrp="1"/>
          </p:cNvSpPr>
          <p:nvPr>
            <p:ph type="body" sz="quarter" idx="23"/>
          </p:nvPr>
        </p:nvSpPr>
        <p:spPr/>
        <p:txBody>
          <a:bodyPr/>
          <a:lstStyle/>
          <a:p>
            <a:r>
              <a:rPr lang="en-US" dirty="0">
                <a:solidFill>
                  <a:srgbClr val="002060"/>
                </a:solidFill>
              </a:rPr>
              <a:t>Shreha</a:t>
            </a:r>
          </a:p>
        </p:txBody>
      </p:sp>
      <p:sp>
        <p:nvSpPr>
          <p:cNvPr id="44" name="Text Placeholder 43">
            <a:extLst>
              <a:ext uri="{FF2B5EF4-FFF2-40B4-BE49-F238E27FC236}">
                <a16:creationId xmlns:a16="http://schemas.microsoft.com/office/drawing/2014/main" id="{9634001A-D9D3-4692-AE2E-FE9492A7AAA3}"/>
              </a:ext>
            </a:extLst>
          </p:cNvPr>
          <p:cNvSpPr>
            <a:spLocks noGrp="1"/>
          </p:cNvSpPr>
          <p:nvPr>
            <p:ph type="body" sz="quarter" idx="24"/>
          </p:nvPr>
        </p:nvSpPr>
        <p:spPr/>
        <p:txBody>
          <a:bodyPr/>
          <a:lstStyle/>
          <a:p>
            <a:r>
              <a:rPr lang="en-US" dirty="0">
                <a:solidFill>
                  <a:srgbClr val="002060"/>
                </a:solidFill>
              </a:rPr>
              <a:t>Data Analyst</a:t>
            </a:r>
          </a:p>
        </p:txBody>
      </p:sp>
      <p:sp>
        <p:nvSpPr>
          <p:cNvPr id="45" name="Text Placeholder 44">
            <a:extLst>
              <a:ext uri="{FF2B5EF4-FFF2-40B4-BE49-F238E27FC236}">
                <a16:creationId xmlns:a16="http://schemas.microsoft.com/office/drawing/2014/main" id="{66064C23-F139-481C-9260-C19ED014FCEC}"/>
              </a:ext>
            </a:extLst>
          </p:cNvPr>
          <p:cNvSpPr>
            <a:spLocks noGrp="1"/>
          </p:cNvSpPr>
          <p:nvPr>
            <p:ph type="body" sz="quarter" idx="25"/>
          </p:nvPr>
        </p:nvSpPr>
        <p:spPr/>
        <p:txBody>
          <a:bodyPr/>
          <a:lstStyle/>
          <a:p>
            <a:r>
              <a:rPr lang="en-US" dirty="0">
                <a:solidFill>
                  <a:srgbClr val="002060"/>
                </a:solidFill>
              </a:rPr>
              <a:t>Tamara</a:t>
            </a:r>
          </a:p>
        </p:txBody>
      </p:sp>
      <p:sp>
        <p:nvSpPr>
          <p:cNvPr id="46" name="Text Placeholder 45">
            <a:extLst>
              <a:ext uri="{FF2B5EF4-FFF2-40B4-BE49-F238E27FC236}">
                <a16:creationId xmlns:a16="http://schemas.microsoft.com/office/drawing/2014/main" id="{E48ADAD9-E74B-4C48-9036-93E316E3102A}"/>
              </a:ext>
            </a:extLst>
          </p:cNvPr>
          <p:cNvSpPr>
            <a:spLocks noGrp="1"/>
          </p:cNvSpPr>
          <p:nvPr>
            <p:ph type="body" sz="quarter" idx="26"/>
          </p:nvPr>
        </p:nvSpPr>
        <p:spPr/>
        <p:txBody>
          <a:bodyPr/>
          <a:lstStyle/>
          <a:p>
            <a:r>
              <a:rPr lang="en-US" dirty="0">
                <a:solidFill>
                  <a:srgbClr val="002060"/>
                </a:solidFill>
              </a:rPr>
              <a:t>Data Analyst</a:t>
            </a:r>
          </a:p>
        </p:txBody>
      </p:sp>
      <p:sp>
        <p:nvSpPr>
          <p:cNvPr id="47" name="Text Placeholder 46">
            <a:extLst>
              <a:ext uri="{FF2B5EF4-FFF2-40B4-BE49-F238E27FC236}">
                <a16:creationId xmlns:a16="http://schemas.microsoft.com/office/drawing/2014/main" id="{D137D290-EF9E-4CB2-91B3-F0B2E0566536}"/>
              </a:ext>
            </a:extLst>
          </p:cNvPr>
          <p:cNvSpPr>
            <a:spLocks noGrp="1"/>
          </p:cNvSpPr>
          <p:nvPr>
            <p:ph type="body" sz="quarter" idx="27"/>
          </p:nvPr>
        </p:nvSpPr>
        <p:spPr/>
        <p:txBody>
          <a:bodyPr/>
          <a:lstStyle/>
          <a:p>
            <a:r>
              <a:rPr lang="en-US" dirty="0">
                <a:solidFill>
                  <a:srgbClr val="002060"/>
                </a:solidFill>
              </a:rPr>
              <a:t>Vanessa</a:t>
            </a:r>
          </a:p>
        </p:txBody>
      </p:sp>
      <p:sp>
        <p:nvSpPr>
          <p:cNvPr id="48" name="Text Placeholder 47">
            <a:extLst>
              <a:ext uri="{FF2B5EF4-FFF2-40B4-BE49-F238E27FC236}">
                <a16:creationId xmlns:a16="http://schemas.microsoft.com/office/drawing/2014/main" id="{844B24B6-CE9D-4120-AAD8-258A2C00FD75}"/>
              </a:ext>
            </a:extLst>
          </p:cNvPr>
          <p:cNvSpPr>
            <a:spLocks noGrp="1"/>
          </p:cNvSpPr>
          <p:nvPr>
            <p:ph type="body" sz="quarter" idx="28"/>
          </p:nvPr>
        </p:nvSpPr>
        <p:spPr/>
        <p:txBody>
          <a:bodyPr/>
          <a:lstStyle/>
          <a:p>
            <a:r>
              <a:rPr lang="en-US" dirty="0">
                <a:solidFill>
                  <a:srgbClr val="002060"/>
                </a:solidFill>
              </a:rPr>
              <a:t>Data Analyst</a:t>
            </a:r>
          </a:p>
        </p:txBody>
      </p:sp>
    </p:spTree>
    <p:extLst>
      <p:ext uri="{BB962C8B-B14F-4D97-AF65-F5344CB8AC3E}">
        <p14:creationId xmlns:p14="http://schemas.microsoft.com/office/powerpoint/2010/main" val="41517695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9" name="Picture Placeholder 8" descr="Pen pointing to a graph on a screen">
            <a:extLst>
              <a:ext uri="{FF2B5EF4-FFF2-40B4-BE49-F238E27FC236}">
                <a16:creationId xmlns:a16="http://schemas.microsoft.com/office/drawing/2014/main" id="{B1FA7CA3-31C3-4909-8F30-8FFC7F515C50}"/>
              </a:ext>
            </a:extLst>
          </p:cNvPr>
          <p:cNvPicPr>
            <a:picLocks noGrp="1" noChangeAspect="1"/>
          </p:cNvPicPr>
          <p:nvPr>
            <p:ph type="pic" sz="quarter" idx="13"/>
          </p:nvPr>
        </p:nvPicPr>
        <p:blipFill>
          <a:blip r:embed="rId2"/>
          <a:srcRect t="32055" b="32055"/>
          <a:stretch/>
        </p:blipFill>
        <p:spPr>
          <a:xfrm>
            <a:off x="-4281" y="-1"/>
            <a:ext cx="12196282" cy="2917371"/>
          </a:xfrm>
        </p:spPr>
      </p:pic>
      <p:sp>
        <p:nvSpPr>
          <p:cNvPr id="15" name="Text Placeholder 14">
            <a:extLst>
              <a:ext uri="{FF2B5EF4-FFF2-40B4-BE49-F238E27FC236}">
                <a16:creationId xmlns:a16="http://schemas.microsoft.com/office/drawing/2014/main" id="{B7983614-C8F0-40F3-A0C5-5F588325A8C7}"/>
              </a:ext>
            </a:extLst>
          </p:cNvPr>
          <p:cNvSpPr>
            <a:spLocks noGrp="1"/>
          </p:cNvSpPr>
          <p:nvPr>
            <p:ph type="body" sz="quarter" idx="19"/>
          </p:nvPr>
        </p:nvSpPr>
        <p:spPr/>
        <p:txBody>
          <a:bodyPr>
            <a:normAutofit fontScale="70000" lnSpcReduction="20000"/>
          </a:bodyPr>
          <a:lstStyle/>
          <a:p>
            <a:r>
              <a:rPr lang="en-US" dirty="0"/>
              <a:t>Sum</a:t>
            </a:r>
          </a:p>
        </p:txBody>
      </p:sp>
      <p:sp>
        <p:nvSpPr>
          <p:cNvPr id="3" name="Date Placeholder 2">
            <a:extLst>
              <a:ext uri="{FF2B5EF4-FFF2-40B4-BE49-F238E27FC236}">
                <a16:creationId xmlns:a16="http://schemas.microsoft.com/office/drawing/2014/main" id="{05005DA3-4854-4E8B-A4A6-957C02FEB0F9}"/>
              </a:ext>
            </a:extLst>
          </p:cNvPr>
          <p:cNvSpPr>
            <a:spLocks noGrp="1"/>
          </p:cNvSpPr>
          <p:nvPr>
            <p:ph type="dt" sz="half" idx="10"/>
          </p:nvPr>
        </p:nvSpPr>
        <p:spPr/>
        <p:txBody>
          <a:bodyPr/>
          <a:lstStyle/>
          <a:p>
            <a:r>
              <a:rPr lang="en-US" dirty="0"/>
              <a:t>8/03/20XX</a:t>
            </a:r>
          </a:p>
        </p:txBody>
      </p:sp>
      <p:sp>
        <p:nvSpPr>
          <p:cNvPr id="4" name="Footer Placeholder 3">
            <a:extLst>
              <a:ext uri="{FF2B5EF4-FFF2-40B4-BE49-F238E27FC236}">
                <a16:creationId xmlns:a16="http://schemas.microsoft.com/office/drawing/2014/main" id="{95DD81F6-5149-4419-A3AA-B1E3BE822B8A}"/>
              </a:ext>
            </a:extLst>
          </p:cNvPr>
          <p:cNvSpPr>
            <a:spLocks noGrp="1"/>
          </p:cNvSpPr>
          <p:nvPr>
            <p:ph type="ftr" sz="quarter" idx="11"/>
          </p:nvPr>
        </p:nvSpPr>
        <p:spPr/>
        <p:txBody>
          <a:bodyPr/>
          <a:lstStyle/>
          <a:p>
            <a:r>
              <a:rPr lang="en-US" dirty="0">
                <a:solidFill>
                  <a:srgbClr val="002060"/>
                </a:solidFill>
              </a:rPr>
              <a:t>To-the-moon</a:t>
            </a:r>
          </a:p>
        </p:txBody>
      </p:sp>
      <p:sp>
        <p:nvSpPr>
          <p:cNvPr id="11" name="Title 10">
            <a:extLst>
              <a:ext uri="{FF2B5EF4-FFF2-40B4-BE49-F238E27FC236}">
                <a16:creationId xmlns:a16="http://schemas.microsoft.com/office/drawing/2014/main" id="{FF3F220D-927F-4B7C-A500-DB06031480E1}"/>
              </a:ext>
            </a:extLst>
          </p:cNvPr>
          <p:cNvSpPr>
            <a:spLocks noGrp="1"/>
          </p:cNvSpPr>
          <p:nvPr>
            <p:ph type="ctrTitle"/>
          </p:nvPr>
        </p:nvSpPr>
        <p:spPr/>
        <p:txBody>
          <a:bodyPr/>
          <a:lstStyle/>
          <a:p>
            <a:r>
              <a:rPr lang="en-US" dirty="0">
                <a:solidFill>
                  <a:srgbClr val="002060"/>
                </a:solidFill>
              </a:rPr>
              <a:t>Summary</a:t>
            </a:r>
          </a:p>
        </p:txBody>
      </p:sp>
      <p:sp>
        <p:nvSpPr>
          <p:cNvPr id="12" name="Subtitle 11">
            <a:extLst>
              <a:ext uri="{FF2B5EF4-FFF2-40B4-BE49-F238E27FC236}">
                <a16:creationId xmlns:a16="http://schemas.microsoft.com/office/drawing/2014/main" id="{79CF9814-FBB9-4B07-A6FC-F4816BAFD5E7}"/>
              </a:ext>
            </a:extLst>
          </p:cNvPr>
          <p:cNvSpPr>
            <a:spLocks noGrp="1"/>
          </p:cNvSpPr>
          <p:nvPr>
            <p:ph type="subTitle" idx="1"/>
          </p:nvPr>
        </p:nvSpPr>
        <p:spPr/>
        <p:txBody>
          <a:bodyPr>
            <a:normAutofit lnSpcReduction="10000"/>
          </a:bodyPr>
          <a:lstStyle/>
          <a:p>
            <a:r>
              <a:rPr lang="en-US" dirty="0">
                <a:solidFill>
                  <a:srgbClr val="002060"/>
                </a:solidFill>
              </a:rPr>
              <a:t>Problem statement: Impact of tweets on price</a:t>
            </a:r>
          </a:p>
          <a:p>
            <a:r>
              <a:rPr lang="en-US" dirty="0">
                <a:solidFill>
                  <a:srgbClr val="002060"/>
                </a:solidFill>
              </a:rPr>
              <a:t>Predicting the price: </a:t>
            </a:r>
          </a:p>
          <a:p>
            <a:r>
              <a:rPr lang="en-US" dirty="0">
                <a:solidFill>
                  <a:srgbClr val="002060"/>
                </a:solidFill>
              </a:rPr>
              <a:t>We are using LSTM or ARIMA for the financial data, so we will have two models for two scenarios.</a:t>
            </a:r>
          </a:p>
          <a:p>
            <a:r>
              <a:rPr lang="en-US" dirty="0">
                <a:solidFill>
                  <a:srgbClr val="002060"/>
                </a:solidFill>
              </a:rPr>
              <a:t>Finding difference and applying with multiple regression.</a:t>
            </a:r>
          </a:p>
        </p:txBody>
      </p:sp>
      <p:cxnSp>
        <p:nvCxnSpPr>
          <p:cNvPr id="2" name="Straight Connector 1">
            <a:extLst>
              <a:ext uri="{FF2B5EF4-FFF2-40B4-BE49-F238E27FC236}">
                <a16:creationId xmlns:a16="http://schemas.microsoft.com/office/drawing/2014/main" id="{6037A493-2155-4C68-89F5-005884779CFF}"/>
              </a:ext>
              <a:ext uri="{C183D7F6-B498-43B3-948B-1728B52AA6E4}">
                <adec:decorative xmlns:adec="http://schemas.microsoft.com/office/drawing/2017/decorative" val="1"/>
              </a:ext>
            </a:extLst>
          </p:cNvPr>
          <p:cNvCxnSpPr>
            <a:cxnSpLocks/>
          </p:cNvCxnSpPr>
          <p:nvPr/>
        </p:nvCxnSpPr>
        <p:spPr>
          <a:xfrm>
            <a:off x="4038600" y="0"/>
            <a:ext cx="0" cy="5303520"/>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21022749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8" name="Picture Placeholder 7" descr="Rear view of Tesla roadster">
            <a:extLst>
              <a:ext uri="{FF2B5EF4-FFF2-40B4-BE49-F238E27FC236}">
                <a16:creationId xmlns:a16="http://schemas.microsoft.com/office/drawing/2014/main" id="{173CF312-33FE-4C78-AF0C-380127412913}"/>
              </a:ext>
            </a:extLst>
          </p:cNvPr>
          <p:cNvPicPr>
            <a:picLocks noGrp="1" noChangeAspect="1"/>
          </p:cNvPicPr>
          <p:nvPr>
            <p:ph type="pic" sz="quarter" idx="13"/>
          </p:nvPr>
        </p:nvPicPr>
        <p:blipFill>
          <a:blip r:embed="rId2"/>
          <a:srcRect l="13776" r="13776"/>
          <a:stretch/>
        </p:blipFill>
        <p:spPr/>
      </p:pic>
      <p:sp>
        <p:nvSpPr>
          <p:cNvPr id="11" name="Text Placeholder 10">
            <a:extLst>
              <a:ext uri="{FF2B5EF4-FFF2-40B4-BE49-F238E27FC236}">
                <a16:creationId xmlns:a16="http://schemas.microsoft.com/office/drawing/2014/main" id="{8C553516-5C72-4D87-B46F-91D466877B67}"/>
              </a:ext>
            </a:extLst>
          </p:cNvPr>
          <p:cNvSpPr>
            <a:spLocks noGrp="1"/>
          </p:cNvSpPr>
          <p:nvPr>
            <p:ph type="body" sz="quarter" idx="14"/>
          </p:nvPr>
        </p:nvSpPr>
        <p:spPr/>
        <p:txBody>
          <a:bodyPr>
            <a:normAutofit fontScale="70000" lnSpcReduction="20000"/>
          </a:bodyPr>
          <a:lstStyle/>
          <a:p>
            <a:r>
              <a:rPr lang="en-US" dirty="0"/>
              <a:t>Abou</a:t>
            </a:r>
          </a:p>
        </p:txBody>
      </p:sp>
      <p:sp>
        <p:nvSpPr>
          <p:cNvPr id="3" name="Date Placeholder 2">
            <a:extLst>
              <a:ext uri="{FF2B5EF4-FFF2-40B4-BE49-F238E27FC236}">
                <a16:creationId xmlns:a16="http://schemas.microsoft.com/office/drawing/2014/main" id="{7BAA9AFE-9410-4506-BB86-B28E4E67CE6B}"/>
              </a:ext>
            </a:extLst>
          </p:cNvPr>
          <p:cNvSpPr>
            <a:spLocks noGrp="1"/>
          </p:cNvSpPr>
          <p:nvPr>
            <p:ph type="dt" sz="half" idx="10"/>
          </p:nvPr>
        </p:nvSpPr>
        <p:spPr/>
        <p:txBody>
          <a:bodyPr/>
          <a:lstStyle/>
          <a:p>
            <a:r>
              <a:rPr lang="en-US" dirty="0"/>
              <a:t>8/03/2022</a:t>
            </a:r>
          </a:p>
        </p:txBody>
      </p:sp>
      <p:sp>
        <p:nvSpPr>
          <p:cNvPr id="4" name="Footer Placeholder 3">
            <a:extLst>
              <a:ext uri="{FF2B5EF4-FFF2-40B4-BE49-F238E27FC236}">
                <a16:creationId xmlns:a16="http://schemas.microsoft.com/office/drawing/2014/main" id="{92EB8589-4778-44CD-881F-7A7231F619F4}"/>
              </a:ext>
            </a:extLst>
          </p:cNvPr>
          <p:cNvSpPr>
            <a:spLocks noGrp="1"/>
          </p:cNvSpPr>
          <p:nvPr>
            <p:ph type="ftr" sz="quarter" idx="11"/>
          </p:nvPr>
        </p:nvSpPr>
        <p:spPr/>
        <p:txBody>
          <a:bodyPr/>
          <a:lstStyle/>
          <a:p>
            <a:r>
              <a:rPr lang="en-US" dirty="0"/>
              <a:t>To-the-moon</a:t>
            </a:r>
          </a:p>
        </p:txBody>
      </p:sp>
      <p:sp>
        <p:nvSpPr>
          <p:cNvPr id="17" name="Title 16">
            <a:extLst>
              <a:ext uri="{FF2B5EF4-FFF2-40B4-BE49-F238E27FC236}">
                <a16:creationId xmlns:a16="http://schemas.microsoft.com/office/drawing/2014/main" id="{9B7C68D5-425C-4465-842E-6EC3B305DF8F}"/>
              </a:ext>
            </a:extLst>
          </p:cNvPr>
          <p:cNvSpPr>
            <a:spLocks noGrp="1"/>
          </p:cNvSpPr>
          <p:nvPr>
            <p:ph type="ctrTitle"/>
          </p:nvPr>
        </p:nvSpPr>
        <p:spPr>
          <a:xfrm>
            <a:off x="838201" y="767862"/>
            <a:ext cx="3684814" cy="470284"/>
          </a:xfrm>
        </p:spPr>
        <p:txBody>
          <a:bodyPr>
            <a:normAutofit/>
          </a:bodyPr>
          <a:lstStyle/>
          <a:p>
            <a:r>
              <a:rPr lang="en-US" dirty="0"/>
              <a:t>About</a:t>
            </a:r>
          </a:p>
        </p:txBody>
      </p:sp>
      <p:sp>
        <p:nvSpPr>
          <p:cNvPr id="18" name="Subtitle 17">
            <a:extLst>
              <a:ext uri="{FF2B5EF4-FFF2-40B4-BE49-F238E27FC236}">
                <a16:creationId xmlns:a16="http://schemas.microsoft.com/office/drawing/2014/main" id="{37F7ED61-C894-4A41-AC49-EFA304B05229}"/>
              </a:ext>
            </a:extLst>
          </p:cNvPr>
          <p:cNvSpPr>
            <a:spLocks noGrp="1"/>
          </p:cNvSpPr>
          <p:nvPr>
            <p:ph type="subTitle" idx="1"/>
          </p:nvPr>
        </p:nvSpPr>
        <p:spPr>
          <a:xfrm>
            <a:off x="838201" y="1545217"/>
            <a:ext cx="3684814" cy="4134286"/>
          </a:xfrm>
        </p:spPr>
        <p:txBody>
          <a:bodyPr>
            <a:normAutofit fontScale="62500" lnSpcReduction="20000"/>
          </a:bodyPr>
          <a:lstStyle/>
          <a:p>
            <a:r>
              <a:rPr lang="en-US" sz="2600" dirty="0">
                <a:solidFill>
                  <a:srgbClr val="002060"/>
                </a:solidFill>
                <a:latin typeface="+mj-lt"/>
              </a:rPr>
              <a:t>P</a:t>
            </a:r>
            <a:r>
              <a:rPr lang="en-US" sz="2600" b="0" i="0" dirty="0">
                <a:solidFill>
                  <a:srgbClr val="002060"/>
                </a:solidFill>
                <a:effectLst/>
                <a:latin typeface="+mj-lt"/>
              </a:rPr>
              <a:t>redicting the stock or Cryptocurrency's (Tesla, SpaceX, Twitter and Dogecoin data) future value, and show the impact of tweets on respective stock/crypto.</a:t>
            </a:r>
          </a:p>
          <a:p>
            <a:endParaRPr lang="en-US" sz="2600" dirty="0">
              <a:solidFill>
                <a:srgbClr val="002060"/>
              </a:solidFill>
              <a:latin typeface="+mj-lt"/>
            </a:endParaRPr>
          </a:p>
          <a:p>
            <a:r>
              <a:rPr lang="en-US" sz="2600" b="0" i="0" dirty="0">
                <a:solidFill>
                  <a:srgbClr val="002060"/>
                </a:solidFill>
                <a:effectLst/>
                <a:latin typeface="+mj-lt"/>
              </a:rPr>
              <a:t>It has been observed that Elon Musk tweets have been impacting the Stocks and Cryptocurrency market.</a:t>
            </a:r>
          </a:p>
          <a:p>
            <a:endParaRPr lang="en-US" sz="2600" dirty="0">
              <a:solidFill>
                <a:srgbClr val="002060"/>
              </a:solidFill>
              <a:latin typeface="+mj-lt"/>
            </a:endParaRPr>
          </a:p>
          <a:p>
            <a:r>
              <a:rPr lang="en-US" sz="2600" b="0" i="0" dirty="0">
                <a:solidFill>
                  <a:srgbClr val="002060"/>
                </a:solidFill>
                <a:effectLst/>
                <a:latin typeface="+mj-lt"/>
              </a:rPr>
              <a:t>We have chosen to analyze</a:t>
            </a:r>
            <a:r>
              <a:rPr lang="en-US" sz="2600" dirty="0">
                <a:solidFill>
                  <a:srgbClr val="002060"/>
                </a:solidFill>
                <a:latin typeface="+mj-lt"/>
              </a:rPr>
              <a:t> </a:t>
            </a:r>
            <a:r>
              <a:rPr lang="en-US" sz="2600" b="0" i="0" dirty="0">
                <a:solidFill>
                  <a:srgbClr val="002060"/>
                </a:solidFill>
                <a:effectLst/>
                <a:latin typeface="+mj-lt"/>
              </a:rPr>
              <a:t>the impact of the tweets and how long the impact hold true.</a:t>
            </a:r>
            <a:endParaRPr lang="en-US" sz="2600" dirty="0">
              <a:solidFill>
                <a:srgbClr val="002060"/>
              </a:solidFill>
              <a:latin typeface="+mj-lt"/>
            </a:endParaRPr>
          </a:p>
          <a:p>
            <a:endParaRPr lang="en-US" sz="1800" dirty="0">
              <a:solidFill>
                <a:srgbClr val="002060"/>
              </a:solidFill>
              <a:latin typeface="+mj-lt"/>
            </a:endParaRPr>
          </a:p>
        </p:txBody>
      </p:sp>
      <p:sp>
        <p:nvSpPr>
          <p:cNvPr id="6" name="TextBox 5">
            <a:extLst>
              <a:ext uri="{FF2B5EF4-FFF2-40B4-BE49-F238E27FC236}">
                <a16:creationId xmlns:a16="http://schemas.microsoft.com/office/drawing/2014/main" id="{909BF5F1-2C71-09DD-7E87-70642457B4CF}"/>
              </a:ext>
            </a:extLst>
          </p:cNvPr>
          <p:cNvSpPr txBox="1"/>
          <p:nvPr/>
        </p:nvSpPr>
        <p:spPr>
          <a:xfrm>
            <a:off x="838201" y="407149"/>
            <a:ext cx="1800402" cy="830997"/>
          </a:xfrm>
          <a:prstGeom prst="rect">
            <a:avLst/>
          </a:prstGeom>
          <a:noFill/>
        </p:spPr>
        <p:txBody>
          <a:bodyPr wrap="square" rtlCol="0">
            <a:spAutoFit/>
          </a:bodyPr>
          <a:lstStyle/>
          <a:p>
            <a:r>
              <a:rPr lang="en-US" sz="4800" dirty="0">
                <a:solidFill>
                  <a:srgbClr val="002060"/>
                </a:solidFill>
              </a:rPr>
              <a:t>Topic</a:t>
            </a:r>
          </a:p>
        </p:txBody>
      </p:sp>
    </p:spTree>
    <p:extLst>
      <p:ext uri="{BB962C8B-B14F-4D97-AF65-F5344CB8AC3E}">
        <p14:creationId xmlns:p14="http://schemas.microsoft.com/office/powerpoint/2010/main" val="2703902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9" name="Picture Placeholder 8" descr="Speech bubble with hashtag symbol">
            <a:extLst>
              <a:ext uri="{FF2B5EF4-FFF2-40B4-BE49-F238E27FC236}">
                <a16:creationId xmlns:a16="http://schemas.microsoft.com/office/drawing/2014/main" id="{4EF477F3-5AC0-413A-B339-D306DD3A25AD}"/>
              </a:ext>
            </a:extLst>
          </p:cNvPr>
          <p:cNvPicPr>
            <a:picLocks noGrp="1" noChangeAspect="1"/>
          </p:cNvPicPr>
          <p:nvPr>
            <p:ph type="pic" sz="quarter" idx="13"/>
          </p:nvPr>
        </p:nvPicPr>
        <p:blipFill>
          <a:blip r:embed="rId3"/>
          <a:srcRect/>
          <a:stretch/>
        </p:blipFill>
        <p:spPr>
          <a:xfrm>
            <a:off x="163281" y="502972"/>
            <a:ext cx="4038600" cy="2523622"/>
          </a:xfrm>
        </p:spPr>
      </p:pic>
      <p:sp>
        <p:nvSpPr>
          <p:cNvPr id="3" name="Date Placeholder 2">
            <a:extLst>
              <a:ext uri="{FF2B5EF4-FFF2-40B4-BE49-F238E27FC236}">
                <a16:creationId xmlns:a16="http://schemas.microsoft.com/office/drawing/2014/main" id="{FA550418-AF50-4D31-B9E4-A06E19A8C91E}"/>
              </a:ext>
            </a:extLst>
          </p:cNvPr>
          <p:cNvSpPr>
            <a:spLocks noGrp="1"/>
          </p:cNvSpPr>
          <p:nvPr>
            <p:ph type="dt" sz="half" idx="10"/>
          </p:nvPr>
        </p:nvSpPr>
        <p:spPr/>
        <p:txBody>
          <a:bodyPr/>
          <a:lstStyle/>
          <a:p>
            <a:r>
              <a:rPr lang="en-US" dirty="0"/>
              <a:t>8/03/20XX</a:t>
            </a:r>
          </a:p>
        </p:txBody>
      </p:sp>
      <p:sp>
        <p:nvSpPr>
          <p:cNvPr id="4" name="Footer Placeholder 3">
            <a:extLst>
              <a:ext uri="{FF2B5EF4-FFF2-40B4-BE49-F238E27FC236}">
                <a16:creationId xmlns:a16="http://schemas.microsoft.com/office/drawing/2014/main" id="{10E3C0D1-A0E4-4E8C-BE1E-4E1639C59E5D}"/>
              </a:ext>
            </a:extLst>
          </p:cNvPr>
          <p:cNvSpPr>
            <a:spLocks noGrp="1"/>
          </p:cNvSpPr>
          <p:nvPr>
            <p:ph type="ftr" sz="quarter" idx="11"/>
          </p:nvPr>
        </p:nvSpPr>
        <p:spPr/>
        <p:txBody>
          <a:bodyPr/>
          <a:lstStyle/>
          <a:p>
            <a:r>
              <a:rPr lang="en-US" dirty="0"/>
              <a:t>To-the-moon</a:t>
            </a:r>
          </a:p>
        </p:txBody>
      </p:sp>
      <p:sp>
        <p:nvSpPr>
          <p:cNvPr id="12" name="Subtitle 11">
            <a:extLst>
              <a:ext uri="{FF2B5EF4-FFF2-40B4-BE49-F238E27FC236}">
                <a16:creationId xmlns:a16="http://schemas.microsoft.com/office/drawing/2014/main" id="{4C47F3D7-2E0A-4565-95F1-798A78C8044F}"/>
              </a:ext>
            </a:extLst>
          </p:cNvPr>
          <p:cNvSpPr>
            <a:spLocks noGrp="1"/>
          </p:cNvSpPr>
          <p:nvPr>
            <p:ph type="subTitle" idx="1"/>
          </p:nvPr>
        </p:nvSpPr>
        <p:spPr>
          <a:xfrm>
            <a:off x="4484915" y="1743682"/>
            <a:ext cx="6966856" cy="4033857"/>
          </a:xfrm>
        </p:spPr>
        <p:txBody>
          <a:bodyPr anchor="t" anchorCtr="0">
            <a:noAutofit/>
          </a:bodyPr>
          <a:lstStyle/>
          <a:p>
            <a:r>
              <a:rPr lang="en-US" sz="1800" b="0" i="0" dirty="0">
                <a:solidFill>
                  <a:schemeClr val="tx2">
                    <a:lumMod val="90000"/>
                    <a:lumOff val="10000"/>
                  </a:schemeClr>
                </a:solidFill>
                <a:effectLst/>
                <a:latin typeface="-apple-system"/>
              </a:rPr>
              <a:t>In November of 2020, Tamara's husband invested $500 into Dogecoin. On Feb 11th, at a price of $0.07, Tamara's husband sold his investment and multiplied his monetary investment 35 times. </a:t>
            </a:r>
          </a:p>
          <a:p>
            <a:endParaRPr lang="en-US" sz="1800" b="0" i="0" dirty="0">
              <a:solidFill>
                <a:schemeClr val="tx2">
                  <a:lumMod val="90000"/>
                  <a:lumOff val="10000"/>
                </a:schemeClr>
              </a:solidFill>
              <a:effectLst/>
              <a:latin typeface="-apple-system"/>
            </a:endParaRPr>
          </a:p>
          <a:p>
            <a:r>
              <a:rPr lang="en-US" sz="1800" dirty="0">
                <a:solidFill>
                  <a:schemeClr val="tx2">
                    <a:lumMod val="90000"/>
                    <a:lumOff val="10000"/>
                  </a:schemeClr>
                </a:solidFill>
                <a:latin typeface="-apple-system"/>
              </a:rPr>
              <a:t>We believe s</a:t>
            </a:r>
            <a:r>
              <a:rPr lang="en-US" sz="1800" b="0" i="0" dirty="0">
                <a:solidFill>
                  <a:schemeClr val="tx2">
                    <a:lumMod val="90000"/>
                    <a:lumOff val="10000"/>
                  </a:schemeClr>
                </a:solidFill>
                <a:effectLst/>
                <a:latin typeface="-apple-system"/>
              </a:rPr>
              <a:t>ocial media has become a disruptive force in influencing the economy. </a:t>
            </a:r>
          </a:p>
          <a:p>
            <a:endParaRPr lang="en-US" sz="1800" dirty="0">
              <a:solidFill>
                <a:schemeClr val="tx2">
                  <a:lumMod val="90000"/>
                  <a:lumOff val="10000"/>
                </a:schemeClr>
              </a:solidFill>
              <a:latin typeface="-apple-system"/>
            </a:endParaRPr>
          </a:p>
          <a:p>
            <a:r>
              <a:rPr lang="en-US" sz="1800" dirty="0">
                <a:solidFill>
                  <a:schemeClr val="tx2">
                    <a:lumMod val="90000"/>
                    <a:lumOff val="10000"/>
                  </a:schemeClr>
                </a:solidFill>
                <a:latin typeface="-apple-system"/>
              </a:rPr>
              <a:t>Dogecoin could've been one of many crypto coins that did not rise in price, if it wasn't for one person that brought notoriety to this currency, Elon Musk.</a:t>
            </a:r>
            <a:endParaRPr lang="en-US" sz="1800" dirty="0">
              <a:solidFill>
                <a:schemeClr val="tx2">
                  <a:lumMod val="90000"/>
                  <a:lumOff val="10000"/>
                </a:schemeClr>
              </a:solidFill>
            </a:endParaRPr>
          </a:p>
        </p:txBody>
      </p:sp>
      <p:sp>
        <p:nvSpPr>
          <p:cNvPr id="14" name="Text Placeholder 13">
            <a:extLst>
              <a:ext uri="{FF2B5EF4-FFF2-40B4-BE49-F238E27FC236}">
                <a16:creationId xmlns:a16="http://schemas.microsoft.com/office/drawing/2014/main" id="{515C45EA-3D67-4B00-9B3A-CF3180E412D9}"/>
              </a:ext>
            </a:extLst>
          </p:cNvPr>
          <p:cNvSpPr>
            <a:spLocks noGrp="1"/>
          </p:cNvSpPr>
          <p:nvPr>
            <p:ph type="body" sz="quarter" idx="14"/>
          </p:nvPr>
        </p:nvSpPr>
        <p:spPr>
          <a:xfrm>
            <a:off x="4484915" y="1360230"/>
            <a:ext cx="6966856" cy="464399"/>
          </a:xfrm>
        </p:spPr>
        <p:txBody>
          <a:bodyPr anchor="ctr" anchorCtr="0">
            <a:normAutofit/>
          </a:bodyPr>
          <a:lstStyle/>
          <a:p>
            <a:r>
              <a:rPr lang="en-US" sz="1800" dirty="0">
                <a:solidFill>
                  <a:srgbClr val="002060"/>
                </a:solidFill>
              </a:rPr>
              <a:t>Interest</a:t>
            </a:r>
          </a:p>
        </p:txBody>
      </p:sp>
      <p:sp>
        <p:nvSpPr>
          <p:cNvPr id="11" name="Title 10">
            <a:extLst>
              <a:ext uri="{FF2B5EF4-FFF2-40B4-BE49-F238E27FC236}">
                <a16:creationId xmlns:a16="http://schemas.microsoft.com/office/drawing/2014/main" id="{FCC2A221-B199-4A29-BC00-83D349B94F14}"/>
              </a:ext>
            </a:extLst>
          </p:cNvPr>
          <p:cNvSpPr>
            <a:spLocks noGrp="1"/>
          </p:cNvSpPr>
          <p:nvPr>
            <p:ph type="ctrTitle"/>
          </p:nvPr>
        </p:nvSpPr>
        <p:spPr/>
        <p:txBody>
          <a:bodyPr>
            <a:normAutofit fontScale="90000"/>
          </a:bodyPr>
          <a:lstStyle/>
          <a:p>
            <a:r>
              <a:rPr lang="en-US" dirty="0">
                <a:solidFill>
                  <a:srgbClr val="002060"/>
                </a:solidFill>
              </a:rPr>
              <a:t>Background – (reason for topic)</a:t>
            </a:r>
          </a:p>
        </p:txBody>
      </p:sp>
      <p:pic>
        <p:nvPicPr>
          <p:cNvPr id="2052" name="Picture 4">
            <a:extLst>
              <a:ext uri="{FF2B5EF4-FFF2-40B4-BE49-F238E27FC236}">
                <a16:creationId xmlns:a16="http://schemas.microsoft.com/office/drawing/2014/main" id="{9DB5A55F-F994-D4CF-1EAC-5FA5B6CCBF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6924" y="3648989"/>
            <a:ext cx="4034957" cy="2397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60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7" name="Rectangle 1060">
            <a:extLst>
              <a:ext uri="{FF2B5EF4-FFF2-40B4-BE49-F238E27FC236}">
                <a16:creationId xmlns:a16="http://schemas.microsoft.com/office/drawing/2014/main" id="{CD333CBE-B699-4E3B-9F45-C045F7734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pic>
        <p:nvPicPr>
          <p:cNvPr id="1030" name="Picture 6" descr="A dog with its mouth open&#10;&#10;Description automatically generated with medium confidence">
            <a:extLst>
              <a:ext uri="{FF2B5EF4-FFF2-40B4-BE49-F238E27FC236}">
                <a16:creationId xmlns:a16="http://schemas.microsoft.com/office/drawing/2014/main" id="{C621C317-2845-7EF8-2591-22983804C5AC}"/>
              </a:ext>
            </a:extLst>
          </p:cNvPr>
          <p:cNvPicPr>
            <a:picLocks noGrp="1" noChangeAspect="1" noChangeArrowheads="1"/>
          </p:cNvPicPr>
          <p:nvPr>
            <p:ph type="pic" sz="quarter" idx="13"/>
          </p:nvPr>
        </p:nvPicPr>
        <p:blipFill rotWithShape="1">
          <a:blip r:embed="rId3">
            <a:duotone>
              <a:schemeClr val="accent1">
                <a:shade val="45000"/>
                <a:satMod val="135000"/>
              </a:schemeClr>
              <a:prstClr val="white"/>
            </a:duotone>
            <a:alphaModFix amt="25000"/>
            <a:extLst>
              <a:ext uri="{28A0092B-C50C-407E-A947-70E740481C1C}">
                <a14:useLocalDpi xmlns:a14="http://schemas.microsoft.com/office/drawing/2010/main" val="0"/>
              </a:ext>
            </a:extLst>
          </a:blip>
          <a:srcRect l="972" r="6139" b="-1"/>
          <a:stretch/>
        </p:blipFill>
        <p:spPr bwMode="auto">
          <a:xfrm>
            <a:off x="0" y="0"/>
            <a:ext cx="12191980" cy="6857990"/>
          </a:xfrm>
          <a:prstGeom prst="rect">
            <a:avLst/>
          </a:prstGeom>
          <a:gradFill>
            <a:gsLst>
              <a:gs pos="51652">
                <a:srgbClr val="C5E6ED"/>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
        <p:nvSpPr>
          <p:cNvPr id="2" name="Date Placeholder 1">
            <a:extLst>
              <a:ext uri="{FF2B5EF4-FFF2-40B4-BE49-F238E27FC236}">
                <a16:creationId xmlns:a16="http://schemas.microsoft.com/office/drawing/2014/main" id="{F7FA530A-B4CE-4E7D-A264-1F116A0782BF}"/>
              </a:ext>
            </a:extLst>
          </p:cNvPr>
          <p:cNvSpPr>
            <a:spLocks noGrp="1"/>
          </p:cNvSpPr>
          <p:nvPr>
            <p:ph type="dt" sz="half" idx="10"/>
          </p:nvPr>
        </p:nvSpPr>
        <p:spPr>
          <a:xfrm>
            <a:off x="685800" y="6412447"/>
            <a:ext cx="4114800" cy="228600"/>
          </a:xfrm>
        </p:spPr>
        <p:txBody>
          <a:bodyPr vert="horz" lIns="91440" tIns="45720" rIns="91440" bIns="45720" rtlCol="0" anchor="ctr">
            <a:normAutofit/>
          </a:bodyPr>
          <a:lstStyle/>
          <a:p>
            <a:pPr defTabSz="914400">
              <a:lnSpc>
                <a:spcPct val="90000"/>
              </a:lnSpc>
              <a:spcAft>
                <a:spcPts val="600"/>
              </a:spcAft>
            </a:pPr>
            <a:r>
              <a:rPr lang="en-US">
                <a:solidFill>
                  <a:srgbClr val="FFFFFF">
                    <a:alpha val="80000"/>
                  </a:srgbClr>
                </a:solidFill>
              </a:rPr>
              <a:t>8/03/20XX</a:t>
            </a:r>
          </a:p>
        </p:txBody>
      </p:sp>
      <p:sp>
        <p:nvSpPr>
          <p:cNvPr id="3" name="Footer Placeholder 2">
            <a:extLst>
              <a:ext uri="{FF2B5EF4-FFF2-40B4-BE49-F238E27FC236}">
                <a16:creationId xmlns:a16="http://schemas.microsoft.com/office/drawing/2014/main" id="{FE21AC8F-EE79-4E5B-B18E-0A780EC975FA}"/>
              </a:ext>
            </a:extLst>
          </p:cNvPr>
          <p:cNvSpPr>
            <a:spLocks noGrp="1"/>
          </p:cNvSpPr>
          <p:nvPr>
            <p:ph type="ftr" sz="quarter" idx="11"/>
          </p:nvPr>
        </p:nvSpPr>
        <p:spPr>
          <a:xfrm>
            <a:off x="685800" y="6554697"/>
            <a:ext cx="5029200" cy="228600"/>
          </a:xfrm>
        </p:spPr>
        <p:txBody>
          <a:bodyPr vert="horz" lIns="91440" tIns="45720" rIns="91440" bIns="45720" rtlCol="0" anchor="ctr">
            <a:normAutofit/>
          </a:bodyPr>
          <a:lstStyle/>
          <a:p>
            <a:pPr defTabSz="914400">
              <a:lnSpc>
                <a:spcPct val="90000"/>
              </a:lnSpc>
              <a:spcAft>
                <a:spcPts val="600"/>
              </a:spcAft>
            </a:pPr>
            <a:r>
              <a:rPr lang="en-US" kern="1200" cap="all" baseline="0" dirty="0">
                <a:solidFill>
                  <a:srgbClr val="FFFFFF">
                    <a:alpha val="80000"/>
                  </a:srgbClr>
                </a:solidFill>
                <a:latin typeface="+mn-lt"/>
                <a:ea typeface="+mn-ea"/>
                <a:cs typeface="+mn-cs"/>
              </a:rPr>
              <a:t>To-the-moon</a:t>
            </a:r>
          </a:p>
        </p:txBody>
      </p:sp>
      <p:sp>
        <p:nvSpPr>
          <p:cNvPr id="25" name="TextBox 24">
            <a:extLst>
              <a:ext uri="{FF2B5EF4-FFF2-40B4-BE49-F238E27FC236}">
                <a16:creationId xmlns:a16="http://schemas.microsoft.com/office/drawing/2014/main" id="{DACEB5A4-801C-F2C1-88BC-3B52021A37BF}"/>
              </a:ext>
            </a:extLst>
          </p:cNvPr>
          <p:cNvSpPr txBox="1"/>
          <p:nvPr/>
        </p:nvSpPr>
        <p:spPr>
          <a:xfrm>
            <a:off x="1705270" y="1058634"/>
            <a:ext cx="8019459" cy="5016758"/>
          </a:xfrm>
          <a:prstGeom prst="rect">
            <a:avLst/>
          </a:prstGeom>
          <a:noFill/>
        </p:spPr>
        <p:txBody>
          <a:bodyPr wrap="square" rtlCol="0">
            <a:spAutoFit/>
          </a:bodyPr>
          <a:lstStyle/>
          <a:p>
            <a:r>
              <a:rPr lang="en-US" sz="3200" b="0" i="0" dirty="0">
                <a:solidFill>
                  <a:srgbClr val="002060"/>
                </a:solidFill>
                <a:effectLst/>
              </a:rPr>
              <a:t>We are embarking on a quest to find the influence Elon Musk tweet's have over the cryptocurrency Dogecoin as well as his own company's stock valuation (Tesla), and the company that he was headlined to be purchasing(Twitter). In the process we are interested in understanding how the use of language by a single individual with a large following, can influence the price of stocks and coins.</a:t>
            </a:r>
            <a:endParaRPr lang="en-US" sz="3200" dirty="0">
              <a:solidFill>
                <a:srgbClr val="002060"/>
              </a:solidFill>
            </a:endParaRPr>
          </a:p>
        </p:txBody>
      </p:sp>
    </p:spTree>
    <p:extLst>
      <p:ext uri="{BB962C8B-B14F-4D97-AF65-F5344CB8AC3E}">
        <p14:creationId xmlns:p14="http://schemas.microsoft.com/office/powerpoint/2010/main" val="175630061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Diagram&#10;&#10;Description automatically generated">
            <a:extLst>
              <a:ext uri="{FF2B5EF4-FFF2-40B4-BE49-F238E27FC236}">
                <a16:creationId xmlns:a16="http://schemas.microsoft.com/office/drawing/2014/main" id="{CC717049-2B5E-DA36-A0F2-4D381F875A8C}"/>
              </a:ext>
            </a:extLst>
          </p:cNvPr>
          <p:cNvPicPr>
            <a:picLocks noChangeAspect="1"/>
          </p:cNvPicPr>
          <p:nvPr/>
        </p:nvPicPr>
        <p:blipFill rotWithShape="1">
          <a:blip r:embed="rId3"/>
          <a:srcRect l="4803" t="-1" r="3458" b="301"/>
          <a:stretch/>
        </p:blipFill>
        <p:spPr>
          <a:xfrm>
            <a:off x="2947662" y="250011"/>
            <a:ext cx="9244337" cy="6357978"/>
          </a:xfrm>
          <a:prstGeom prst="rect">
            <a:avLst/>
          </a:prstGeom>
        </p:spPr>
      </p:pic>
      <p:sp>
        <p:nvSpPr>
          <p:cNvPr id="2" name="Date Placeholder 1">
            <a:extLst>
              <a:ext uri="{FF2B5EF4-FFF2-40B4-BE49-F238E27FC236}">
                <a16:creationId xmlns:a16="http://schemas.microsoft.com/office/drawing/2014/main" id="{850E0B25-9588-4271-A8DA-E4AC3283E086}"/>
              </a:ext>
            </a:extLst>
          </p:cNvPr>
          <p:cNvSpPr>
            <a:spLocks noGrp="1"/>
          </p:cNvSpPr>
          <p:nvPr>
            <p:ph type="dt" sz="half" idx="10"/>
          </p:nvPr>
        </p:nvSpPr>
        <p:spPr/>
        <p:txBody>
          <a:bodyPr vert="horz" lIns="91440" tIns="45720" rIns="91440" bIns="45720" rtlCol="0" anchor="ctr">
            <a:normAutofit/>
          </a:bodyPr>
          <a:lstStyle/>
          <a:p>
            <a:pPr>
              <a:lnSpc>
                <a:spcPct val="90000"/>
              </a:lnSpc>
              <a:spcAft>
                <a:spcPts val="600"/>
              </a:spcAft>
            </a:pPr>
            <a:r>
              <a:rPr lang="en-US">
                <a:solidFill>
                  <a:srgbClr val="FFFFFF"/>
                </a:solidFill>
              </a:rPr>
              <a:t>8/03/20XX</a:t>
            </a:r>
          </a:p>
        </p:txBody>
      </p:sp>
      <p:sp>
        <p:nvSpPr>
          <p:cNvPr id="3" name="Footer Placeholder 2">
            <a:extLst>
              <a:ext uri="{FF2B5EF4-FFF2-40B4-BE49-F238E27FC236}">
                <a16:creationId xmlns:a16="http://schemas.microsoft.com/office/drawing/2014/main" id="{9D721539-2ADC-4125-B89B-AA8D8D1B083D}"/>
              </a:ext>
            </a:extLst>
          </p:cNvPr>
          <p:cNvSpPr>
            <a:spLocks noGrp="1"/>
          </p:cNvSpPr>
          <p:nvPr>
            <p:ph type="ftr" sz="quarter" idx="11"/>
          </p:nvPr>
        </p:nvSpPr>
        <p:spPr/>
        <p:txBody>
          <a:bodyPr vert="horz" lIns="91440" tIns="45720" rIns="91440" bIns="45720" rtlCol="0" anchor="ctr">
            <a:normAutofit/>
          </a:bodyPr>
          <a:lstStyle/>
          <a:p>
            <a:pPr>
              <a:lnSpc>
                <a:spcPct val="90000"/>
              </a:lnSpc>
              <a:spcAft>
                <a:spcPts val="600"/>
              </a:spcAft>
            </a:pPr>
            <a:r>
              <a:rPr lang="en-US" kern="1200" cap="all" baseline="0">
                <a:solidFill>
                  <a:srgbClr val="FFFFFF"/>
                </a:solidFill>
                <a:latin typeface="+mn-lt"/>
                <a:ea typeface="+mn-ea"/>
                <a:cs typeface="+mn-cs"/>
              </a:rPr>
              <a:t>To-the-moon</a:t>
            </a:r>
          </a:p>
        </p:txBody>
      </p:sp>
      <p:sp>
        <p:nvSpPr>
          <p:cNvPr id="34" name="TextBox 33">
            <a:extLst>
              <a:ext uri="{FF2B5EF4-FFF2-40B4-BE49-F238E27FC236}">
                <a16:creationId xmlns:a16="http://schemas.microsoft.com/office/drawing/2014/main" id="{D56DBBBC-DE63-4AB6-69D8-0341CB644DF4}"/>
              </a:ext>
            </a:extLst>
          </p:cNvPr>
          <p:cNvSpPr txBox="1"/>
          <p:nvPr/>
        </p:nvSpPr>
        <p:spPr>
          <a:xfrm rot="16200000">
            <a:off x="-2022390" y="2036692"/>
            <a:ext cx="6841849" cy="2800767"/>
          </a:xfrm>
          <a:prstGeom prst="rect">
            <a:avLst/>
          </a:prstGeom>
          <a:gradFill>
            <a:gsLst>
              <a:gs pos="51652">
                <a:srgbClr val="C5E6ED"/>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pPr algn="ctr"/>
            <a:r>
              <a:rPr lang="en-US" sz="8800" dirty="0">
                <a:solidFill>
                  <a:srgbClr val="002060"/>
                </a:solidFill>
              </a:rPr>
              <a:t>Proposed System</a:t>
            </a:r>
          </a:p>
        </p:txBody>
      </p:sp>
    </p:spTree>
    <p:extLst>
      <p:ext uri="{BB962C8B-B14F-4D97-AF65-F5344CB8AC3E}">
        <p14:creationId xmlns:p14="http://schemas.microsoft.com/office/powerpoint/2010/main" val="2365296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51652">
              <a:srgbClr val="C5E6ED"/>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88D80A3-503A-400A-9D7F-99EC3CE065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0"/>
            <a:ext cx="12192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89263964-2F08-4E8B-9052-782B5D41F803}"/>
              </a:ext>
            </a:extLst>
          </p:cNvPr>
          <p:cNvSpPr>
            <a:spLocks noGrp="1"/>
          </p:cNvSpPr>
          <p:nvPr>
            <p:ph type="dt" sz="half" idx="10"/>
          </p:nvPr>
        </p:nvSpPr>
        <p:spPr>
          <a:xfrm>
            <a:off x="685800" y="6412447"/>
            <a:ext cx="4114800" cy="228600"/>
          </a:xfrm>
        </p:spPr>
        <p:txBody>
          <a:bodyPr vert="horz" lIns="91440" tIns="45720" rIns="91440" bIns="45720" rtlCol="0" anchor="ctr">
            <a:normAutofit/>
          </a:bodyPr>
          <a:lstStyle/>
          <a:p>
            <a:pPr>
              <a:lnSpc>
                <a:spcPct val="90000"/>
              </a:lnSpc>
              <a:spcAft>
                <a:spcPts val="600"/>
              </a:spcAft>
            </a:pPr>
            <a:r>
              <a:rPr lang="en-US" dirty="0">
                <a:solidFill>
                  <a:schemeClr val="tx1">
                    <a:alpha val="80000"/>
                  </a:schemeClr>
                </a:solidFill>
              </a:rPr>
              <a:t>8/03/2022</a:t>
            </a:r>
          </a:p>
        </p:txBody>
      </p:sp>
      <p:sp>
        <p:nvSpPr>
          <p:cNvPr id="5" name="Title 4">
            <a:extLst>
              <a:ext uri="{FF2B5EF4-FFF2-40B4-BE49-F238E27FC236}">
                <a16:creationId xmlns:a16="http://schemas.microsoft.com/office/drawing/2014/main" id="{3A462E4B-072E-4C42-BF51-7B779A049FDF}"/>
              </a:ext>
            </a:extLst>
          </p:cNvPr>
          <p:cNvSpPr>
            <a:spLocks noGrp="1"/>
          </p:cNvSpPr>
          <p:nvPr>
            <p:ph type="ctrTitle"/>
          </p:nvPr>
        </p:nvSpPr>
        <p:spPr>
          <a:xfrm>
            <a:off x="657224" y="4772508"/>
            <a:ext cx="10772775" cy="1658198"/>
          </a:xfrm>
        </p:spPr>
        <p:txBody>
          <a:bodyPr vert="horz" lIns="91440" tIns="45720" rIns="91440" bIns="45720" rtlCol="0" anchor="ctr">
            <a:normAutofit/>
          </a:bodyPr>
          <a:lstStyle/>
          <a:p>
            <a:pPr algn="l"/>
            <a:r>
              <a:rPr lang="en-US" sz="5400" spc="-120">
                <a:solidFill>
                  <a:srgbClr val="FFFFFF"/>
                </a:solidFill>
              </a:rPr>
              <a:t>Approach</a:t>
            </a:r>
          </a:p>
        </p:txBody>
      </p:sp>
      <p:sp>
        <p:nvSpPr>
          <p:cNvPr id="3" name="Footer Placeholder 2">
            <a:extLst>
              <a:ext uri="{FF2B5EF4-FFF2-40B4-BE49-F238E27FC236}">
                <a16:creationId xmlns:a16="http://schemas.microsoft.com/office/drawing/2014/main" id="{F3537BED-607E-4C17-8459-5797D544415E}"/>
              </a:ext>
            </a:extLst>
          </p:cNvPr>
          <p:cNvSpPr>
            <a:spLocks noGrp="1"/>
          </p:cNvSpPr>
          <p:nvPr>
            <p:ph type="ftr" sz="quarter" idx="11"/>
          </p:nvPr>
        </p:nvSpPr>
        <p:spPr>
          <a:xfrm>
            <a:off x="685800" y="6554697"/>
            <a:ext cx="5029200" cy="228600"/>
          </a:xfrm>
        </p:spPr>
        <p:txBody>
          <a:bodyPr vert="horz" lIns="91440" tIns="45720" rIns="91440" bIns="45720" rtlCol="0" anchor="ctr">
            <a:normAutofit/>
          </a:bodyPr>
          <a:lstStyle/>
          <a:p>
            <a:pPr>
              <a:lnSpc>
                <a:spcPct val="90000"/>
              </a:lnSpc>
              <a:spcAft>
                <a:spcPts val="600"/>
              </a:spcAft>
            </a:pPr>
            <a:r>
              <a:rPr lang="en-US" kern="1200" cap="all" baseline="0" dirty="0">
                <a:solidFill>
                  <a:schemeClr val="tx1">
                    <a:alpha val="80000"/>
                  </a:schemeClr>
                </a:solidFill>
                <a:latin typeface="+mn-lt"/>
                <a:ea typeface="+mn-ea"/>
                <a:cs typeface="+mn-cs"/>
              </a:rPr>
              <a:t>To-the-moon</a:t>
            </a:r>
          </a:p>
        </p:txBody>
      </p:sp>
      <p:graphicFrame>
        <p:nvGraphicFramePr>
          <p:cNvPr id="12" name="Diagram 9">
            <a:extLst>
              <a:ext uri="{FF2B5EF4-FFF2-40B4-BE49-F238E27FC236}">
                <a16:creationId xmlns:a16="http://schemas.microsoft.com/office/drawing/2014/main" id="{C1AA7252-6FD5-DE48-0E01-A6AF9CAB55C9}"/>
              </a:ext>
            </a:extLst>
          </p:cNvPr>
          <p:cNvGraphicFramePr/>
          <p:nvPr>
            <p:extLst>
              <p:ext uri="{D42A27DB-BD31-4B8C-83A1-F6EECF244321}">
                <p14:modId xmlns:p14="http://schemas.microsoft.com/office/powerpoint/2010/main" val="2311077405"/>
              </p:ext>
            </p:extLst>
          </p:nvPr>
        </p:nvGraphicFramePr>
        <p:xfrm>
          <a:off x="676275" y="643468"/>
          <a:ext cx="10872258" cy="35012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86167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51652">
              <a:srgbClr val="C5E6ED"/>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788D80A3-503A-400A-9D7F-99EC3CE065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0"/>
            <a:ext cx="12192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865D3F84-DDBC-430C-9B78-396B46C6A2A6}"/>
              </a:ext>
            </a:extLst>
          </p:cNvPr>
          <p:cNvSpPr>
            <a:spLocks noGrp="1"/>
          </p:cNvSpPr>
          <p:nvPr>
            <p:ph type="dt" sz="half" idx="10"/>
          </p:nvPr>
        </p:nvSpPr>
        <p:spPr>
          <a:xfrm>
            <a:off x="685800" y="6412447"/>
            <a:ext cx="4114800" cy="228600"/>
          </a:xfrm>
        </p:spPr>
        <p:txBody>
          <a:bodyPr vert="horz" lIns="91440" tIns="45720" rIns="91440" bIns="45720" rtlCol="0" anchor="ctr">
            <a:normAutofit/>
          </a:bodyPr>
          <a:lstStyle/>
          <a:p>
            <a:pPr>
              <a:lnSpc>
                <a:spcPct val="90000"/>
              </a:lnSpc>
              <a:spcAft>
                <a:spcPts val="600"/>
              </a:spcAft>
            </a:pPr>
            <a:r>
              <a:rPr lang="en-US" dirty="0">
                <a:solidFill>
                  <a:schemeClr val="tx1">
                    <a:alpha val="80000"/>
                  </a:schemeClr>
                </a:solidFill>
              </a:rPr>
              <a:t>8/03/2022</a:t>
            </a:r>
          </a:p>
        </p:txBody>
      </p:sp>
      <p:sp>
        <p:nvSpPr>
          <p:cNvPr id="8" name="Title 7">
            <a:extLst>
              <a:ext uri="{FF2B5EF4-FFF2-40B4-BE49-F238E27FC236}">
                <a16:creationId xmlns:a16="http://schemas.microsoft.com/office/drawing/2014/main" id="{FA666E47-001E-4F4E-B62E-8A6D933DFAE9}"/>
              </a:ext>
            </a:extLst>
          </p:cNvPr>
          <p:cNvSpPr>
            <a:spLocks noGrp="1"/>
          </p:cNvSpPr>
          <p:nvPr>
            <p:ph type="ctrTitle"/>
          </p:nvPr>
        </p:nvSpPr>
        <p:spPr>
          <a:xfrm>
            <a:off x="657224" y="4772508"/>
            <a:ext cx="10772775" cy="1658198"/>
          </a:xfrm>
        </p:spPr>
        <p:txBody>
          <a:bodyPr vert="horz" lIns="91440" tIns="45720" rIns="91440" bIns="45720" rtlCol="0" anchor="ctr">
            <a:normAutofit/>
          </a:bodyPr>
          <a:lstStyle/>
          <a:p>
            <a:r>
              <a:rPr lang="en-US" sz="5400" spc="-120" dirty="0">
                <a:solidFill>
                  <a:srgbClr val="FFFFFF"/>
                </a:solidFill>
              </a:rPr>
              <a:t>Data Exploration</a:t>
            </a:r>
          </a:p>
        </p:txBody>
      </p:sp>
      <p:sp>
        <p:nvSpPr>
          <p:cNvPr id="3" name="Footer Placeholder 2">
            <a:extLst>
              <a:ext uri="{FF2B5EF4-FFF2-40B4-BE49-F238E27FC236}">
                <a16:creationId xmlns:a16="http://schemas.microsoft.com/office/drawing/2014/main" id="{372ED3D6-EA52-4B2D-9031-AB0E52E9F1D2}"/>
              </a:ext>
            </a:extLst>
          </p:cNvPr>
          <p:cNvSpPr>
            <a:spLocks noGrp="1"/>
          </p:cNvSpPr>
          <p:nvPr>
            <p:ph type="ftr" sz="quarter" idx="11"/>
          </p:nvPr>
        </p:nvSpPr>
        <p:spPr>
          <a:xfrm>
            <a:off x="685800" y="6554697"/>
            <a:ext cx="5029200" cy="228600"/>
          </a:xfrm>
        </p:spPr>
        <p:txBody>
          <a:bodyPr vert="horz" lIns="91440" tIns="45720" rIns="91440" bIns="45720" rtlCol="0" anchor="ctr">
            <a:normAutofit/>
          </a:bodyPr>
          <a:lstStyle/>
          <a:p>
            <a:pPr>
              <a:lnSpc>
                <a:spcPct val="90000"/>
              </a:lnSpc>
              <a:spcAft>
                <a:spcPts val="600"/>
              </a:spcAft>
            </a:pPr>
            <a:r>
              <a:rPr lang="en-US" kern="1200" cap="all" baseline="0">
                <a:solidFill>
                  <a:schemeClr val="tx1">
                    <a:alpha val="80000"/>
                  </a:schemeClr>
                </a:solidFill>
                <a:latin typeface="+mn-lt"/>
                <a:ea typeface="+mn-ea"/>
                <a:cs typeface="+mn-cs"/>
              </a:rPr>
              <a:t>PITCH DECK</a:t>
            </a:r>
          </a:p>
        </p:txBody>
      </p:sp>
      <p:graphicFrame>
        <p:nvGraphicFramePr>
          <p:cNvPr id="36" name="Diagram 35">
            <a:extLst>
              <a:ext uri="{FF2B5EF4-FFF2-40B4-BE49-F238E27FC236}">
                <a16:creationId xmlns:a16="http://schemas.microsoft.com/office/drawing/2014/main" id="{645A34ED-7283-9A38-AF9B-FBA7473AA106}"/>
              </a:ext>
            </a:extLst>
          </p:cNvPr>
          <p:cNvGraphicFramePr/>
          <p:nvPr>
            <p:extLst>
              <p:ext uri="{D42A27DB-BD31-4B8C-83A1-F6EECF244321}">
                <p14:modId xmlns:p14="http://schemas.microsoft.com/office/powerpoint/2010/main" val="2950138503"/>
              </p:ext>
            </p:extLst>
          </p:nvPr>
        </p:nvGraphicFramePr>
        <p:xfrm>
          <a:off x="676275" y="643468"/>
          <a:ext cx="10872258" cy="3501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229512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51652">
              <a:srgbClr val="C5E6ED"/>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C42CCB-2F58-4094-BB82-1904B5C93851}"/>
              </a:ext>
            </a:extLst>
          </p:cNvPr>
          <p:cNvSpPr>
            <a:spLocks noGrp="1"/>
          </p:cNvSpPr>
          <p:nvPr>
            <p:ph type="dt" sz="half" idx="10"/>
          </p:nvPr>
        </p:nvSpPr>
        <p:spPr/>
        <p:txBody>
          <a:bodyPr/>
          <a:lstStyle/>
          <a:p>
            <a:r>
              <a:rPr lang="en-US" dirty="0"/>
              <a:t>8/03/20XX</a:t>
            </a:r>
          </a:p>
        </p:txBody>
      </p:sp>
      <p:sp>
        <p:nvSpPr>
          <p:cNvPr id="3" name="Footer Placeholder 2">
            <a:extLst>
              <a:ext uri="{FF2B5EF4-FFF2-40B4-BE49-F238E27FC236}">
                <a16:creationId xmlns:a16="http://schemas.microsoft.com/office/drawing/2014/main" id="{4E57C2B5-3877-4546-A081-2C67E87EDE66}"/>
              </a:ext>
            </a:extLst>
          </p:cNvPr>
          <p:cNvSpPr>
            <a:spLocks noGrp="1"/>
          </p:cNvSpPr>
          <p:nvPr>
            <p:ph type="ftr" sz="quarter" idx="11"/>
          </p:nvPr>
        </p:nvSpPr>
        <p:spPr/>
        <p:txBody>
          <a:bodyPr/>
          <a:lstStyle/>
          <a:p>
            <a:r>
              <a:rPr lang="en-US" dirty="0"/>
              <a:t>PITCH DECK</a:t>
            </a:r>
          </a:p>
        </p:txBody>
      </p:sp>
      <p:sp>
        <p:nvSpPr>
          <p:cNvPr id="8" name="Title 7">
            <a:extLst>
              <a:ext uri="{FF2B5EF4-FFF2-40B4-BE49-F238E27FC236}">
                <a16:creationId xmlns:a16="http://schemas.microsoft.com/office/drawing/2014/main" id="{FF19EF74-69FF-4593-903B-F4018E21C4CB}"/>
              </a:ext>
            </a:extLst>
          </p:cNvPr>
          <p:cNvSpPr>
            <a:spLocks noGrp="1"/>
          </p:cNvSpPr>
          <p:nvPr>
            <p:ph type="ctrTitle"/>
          </p:nvPr>
        </p:nvSpPr>
        <p:spPr>
          <a:xfrm>
            <a:off x="4157396" y="983158"/>
            <a:ext cx="7532611" cy="639955"/>
          </a:xfrm>
        </p:spPr>
        <p:txBody>
          <a:bodyPr>
            <a:noAutofit/>
          </a:bodyPr>
          <a:lstStyle/>
          <a:p>
            <a:r>
              <a:rPr lang="en-US" sz="6000" dirty="0">
                <a:solidFill>
                  <a:srgbClr val="002060"/>
                </a:solidFill>
              </a:rPr>
              <a:t>Training &amp; Testing</a:t>
            </a:r>
          </a:p>
        </p:txBody>
      </p:sp>
      <p:graphicFrame>
        <p:nvGraphicFramePr>
          <p:cNvPr id="23" name="Table 23">
            <a:extLst>
              <a:ext uri="{FF2B5EF4-FFF2-40B4-BE49-F238E27FC236}">
                <a16:creationId xmlns:a16="http://schemas.microsoft.com/office/drawing/2014/main" id="{1E3F3DC4-1507-37B1-1C32-188CCD902FCF}"/>
              </a:ext>
            </a:extLst>
          </p:cNvPr>
          <p:cNvGraphicFramePr>
            <a:graphicFrameLocks noGrp="1"/>
          </p:cNvGraphicFramePr>
          <p:nvPr>
            <p:extLst>
              <p:ext uri="{D42A27DB-BD31-4B8C-83A1-F6EECF244321}">
                <p14:modId xmlns:p14="http://schemas.microsoft.com/office/powerpoint/2010/main" val="2005336129"/>
              </p:ext>
            </p:extLst>
          </p:nvPr>
        </p:nvGraphicFramePr>
        <p:xfrm>
          <a:off x="821636" y="2050693"/>
          <a:ext cx="10654748" cy="4321473"/>
        </p:xfrm>
        <a:graphic>
          <a:graphicData uri="http://schemas.openxmlformats.org/drawingml/2006/table">
            <a:tbl>
              <a:tblPr firstRow="1" bandRow="1">
                <a:tableStyleId>{69CF1AB2-1976-4502-BF36-3FF5EA218861}</a:tableStyleId>
              </a:tblPr>
              <a:tblGrid>
                <a:gridCol w="4015904">
                  <a:extLst>
                    <a:ext uri="{9D8B030D-6E8A-4147-A177-3AD203B41FA5}">
                      <a16:colId xmlns:a16="http://schemas.microsoft.com/office/drawing/2014/main" val="3459910520"/>
                    </a:ext>
                  </a:extLst>
                </a:gridCol>
                <a:gridCol w="6638844">
                  <a:extLst>
                    <a:ext uri="{9D8B030D-6E8A-4147-A177-3AD203B41FA5}">
                      <a16:colId xmlns:a16="http://schemas.microsoft.com/office/drawing/2014/main" val="1779080108"/>
                    </a:ext>
                  </a:extLst>
                </a:gridCol>
              </a:tblGrid>
              <a:tr h="772020">
                <a:tc>
                  <a:txBody>
                    <a:bodyPr/>
                    <a:lstStyle/>
                    <a:p>
                      <a:pPr algn="ctr"/>
                      <a:r>
                        <a:rPr lang="en-US" dirty="0">
                          <a:latin typeface="Amasis MT Pro Black" panose="02040A04050005020304" pitchFamily="18" charset="0"/>
                        </a:rPr>
                        <a:t>Model</a:t>
                      </a:r>
                    </a:p>
                  </a:txBody>
                  <a:tcPr/>
                </a:tc>
                <a:tc>
                  <a:txBody>
                    <a:bodyPr/>
                    <a:lstStyle/>
                    <a:p>
                      <a:pPr algn="ctr"/>
                      <a:r>
                        <a:rPr lang="en-US" dirty="0">
                          <a:latin typeface="Amasis MT Pro Black" panose="02040A04050005020304" pitchFamily="18" charset="0"/>
                        </a:rPr>
                        <a:t>Training – Testing Criteria</a:t>
                      </a:r>
                    </a:p>
                  </a:txBody>
                  <a:tcPr/>
                </a:tc>
                <a:extLst>
                  <a:ext uri="{0D108BD9-81ED-4DB2-BD59-A6C34878D82A}">
                    <a16:rowId xmlns:a16="http://schemas.microsoft.com/office/drawing/2014/main" val="1537601781"/>
                  </a:ext>
                </a:extLst>
              </a:tr>
              <a:tr h="1183151">
                <a:tc>
                  <a:txBody>
                    <a:bodyPr/>
                    <a:lstStyle/>
                    <a:p>
                      <a:pPr algn="ctr"/>
                      <a:r>
                        <a:rPr lang="en-US" sz="2800" dirty="0"/>
                        <a:t>Linear Regression </a:t>
                      </a:r>
                    </a:p>
                  </a:txBody>
                  <a:tcPr/>
                </a:tc>
                <a:tc>
                  <a:txBody>
                    <a:bodyPr/>
                    <a:lstStyle/>
                    <a:p>
                      <a:pPr algn="ctr"/>
                      <a:r>
                        <a:rPr lang="en-US" sz="2000" dirty="0"/>
                        <a:t> 80/20     Split</a:t>
                      </a:r>
                    </a:p>
                    <a:p>
                      <a:pPr algn="ctr"/>
                      <a:r>
                        <a:rPr lang="en-US" sz="2000" b="1" dirty="0"/>
                        <a:t>Training</a:t>
                      </a:r>
                      <a:r>
                        <a:rPr lang="en-US" sz="2000" dirty="0"/>
                        <a:t> – 80%</a:t>
                      </a:r>
                    </a:p>
                    <a:p>
                      <a:pPr algn="ctr"/>
                      <a:r>
                        <a:rPr lang="en-US" sz="2000" b="1" dirty="0"/>
                        <a:t>Testing-</a:t>
                      </a:r>
                      <a:r>
                        <a:rPr lang="en-US" sz="2000" dirty="0"/>
                        <a:t> 20%</a:t>
                      </a:r>
                    </a:p>
                  </a:txBody>
                  <a:tcPr/>
                </a:tc>
                <a:extLst>
                  <a:ext uri="{0D108BD9-81ED-4DB2-BD59-A6C34878D82A}">
                    <a16:rowId xmlns:a16="http://schemas.microsoft.com/office/drawing/2014/main" val="3412100302"/>
                  </a:ext>
                </a:extLst>
              </a:tr>
              <a:tr h="1183151">
                <a:tc>
                  <a:txBody>
                    <a:bodyPr/>
                    <a:lstStyle/>
                    <a:p>
                      <a:pPr algn="ctr"/>
                      <a:r>
                        <a:rPr lang="en-US" sz="2800" dirty="0"/>
                        <a:t>ARIMA </a:t>
                      </a:r>
                    </a:p>
                  </a:txBody>
                  <a:tcPr/>
                </a:tc>
                <a:tc>
                  <a:txBody>
                    <a:bodyPr/>
                    <a:lstStyle/>
                    <a:p>
                      <a:pPr algn="ctr"/>
                      <a:r>
                        <a:rPr lang="en-US" i="1" u="sng" dirty="0"/>
                        <a:t>Date Range </a:t>
                      </a:r>
                    </a:p>
                    <a:p>
                      <a:pPr algn="ctr"/>
                      <a:r>
                        <a:rPr lang="en-US" b="1" dirty="0"/>
                        <a:t>Training</a:t>
                      </a:r>
                      <a:r>
                        <a:rPr lang="en-US" dirty="0"/>
                        <a:t> (Jan 2010 – June 2021)</a:t>
                      </a:r>
                    </a:p>
                    <a:p>
                      <a:pPr algn="ctr"/>
                      <a:r>
                        <a:rPr lang="en-US" b="1" dirty="0"/>
                        <a:t>Testing</a:t>
                      </a:r>
                      <a:r>
                        <a:rPr lang="en-US" dirty="0"/>
                        <a:t> (July 2021 – July 2021)</a:t>
                      </a:r>
                    </a:p>
                  </a:txBody>
                  <a:tcPr/>
                </a:tc>
                <a:extLst>
                  <a:ext uri="{0D108BD9-81ED-4DB2-BD59-A6C34878D82A}">
                    <a16:rowId xmlns:a16="http://schemas.microsoft.com/office/drawing/2014/main" val="1938861821"/>
                  </a:ext>
                </a:extLst>
              </a:tr>
              <a:tr h="1183151">
                <a:tc>
                  <a:txBody>
                    <a:bodyPr/>
                    <a:lstStyle/>
                    <a:p>
                      <a:pPr algn="ctr"/>
                      <a:r>
                        <a:rPr lang="en-US" sz="2800" kern="1200" dirty="0">
                          <a:solidFill>
                            <a:schemeClr val="dk1"/>
                          </a:solidFill>
                          <a:latin typeface="+mn-lt"/>
                          <a:ea typeface="+mn-ea"/>
                          <a:cs typeface="+mn-cs"/>
                        </a:rPr>
                        <a:t>LSTM</a:t>
                      </a:r>
                    </a:p>
                  </a:txBody>
                  <a:tcPr/>
                </a:tc>
                <a:tc>
                  <a:txBody>
                    <a:bodyPr/>
                    <a:lstStyle/>
                    <a:p>
                      <a:pPr algn="ctr"/>
                      <a:r>
                        <a:rPr lang="en-US" sz="1800" dirty="0"/>
                        <a:t>80/20     Split</a:t>
                      </a:r>
                    </a:p>
                    <a:p>
                      <a:pPr algn="ctr"/>
                      <a:r>
                        <a:rPr lang="en-US" sz="1800" b="1" dirty="0"/>
                        <a:t>Training</a:t>
                      </a:r>
                      <a:r>
                        <a:rPr lang="en-US" sz="1800" dirty="0"/>
                        <a:t> – 80%</a:t>
                      </a:r>
                    </a:p>
                    <a:p>
                      <a:pPr algn="ctr"/>
                      <a:r>
                        <a:rPr lang="en-US" sz="1800" b="1" dirty="0"/>
                        <a:t>Testing-</a:t>
                      </a:r>
                      <a:r>
                        <a:rPr lang="en-US" sz="1800" dirty="0"/>
                        <a:t> 20%</a:t>
                      </a:r>
                    </a:p>
                  </a:txBody>
                  <a:tcPr/>
                </a:tc>
                <a:extLst>
                  <a:ext uri="{0D108BD9-81ED-4DB2-BD59-A6C34878D82A}">
                    <a16:rowId xmlns:a16="http://schemas.microsoft.com/office/drawing/2014/main" val="3317915586"/>
                  </a:ext>
                </a:extLst>
              </a:tr>
            </a:tbl>
          </a:graphicData>
        </a:graphic>
      </p:graphicFrame>
    </p:spTree>
    <p:extLst>
      <p:ext uri="{BB962C8B-B14F-4D97-AF65-F5344CB8AC3E}">
        <p14:creationId xmlns:p14="http://schemas.microsoft.com/office/powerpoint/2010/main" val="6921273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51652">
              <a:srgbClr val="C5E6ED"/>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9EB8B24-EE15-4C2B-9998-AF7668DBF35D}"/>
              </a:ext>
            </a:extLst>
          </p:cNvPr>
          <p:cNvSpPr>
            <a:spLocks noGrp="1"/>
          </p:cNvSpPr>
          <p:nvPr>
            <p:ph type="dt" sz="half" idx="10"/>
          </p:nvPr>
        </p:nvSpPr>
        <p:spPr/>
        <p:txBody>
          <a:bodyPr/>
          <a:lstStyle/>
          <a:p>
            <a:r>
              <a:rPr lang="en-US" dirty="0"/>
              <a:t>8/03/20XX</a:t>
            </a:r>
          </a:p>
        </p:txBody>
      </p:sp>
      <p:sp>
        <p:nvSpPr>
          <p:cNvPr id="4" name="Footer Placeholder 3">
            <a:extLst>
              <a:ext uri="{FF2B5EF4-FFF2-40B4-BE49-F238E27FC236}">
                <a16:creationId xmlns:a16="http://schemas.microsoft.com/office/drawing/2014/main" id="{96BFABD5-C80C-4D6E-940C-EC4C22047CC3}"/>
              </a:ext>
            </a:extLst>
          </p:cNvPr>
          <p:cNvSpPr>
            <a:spLocks noGrp="1"/>
          </p:cNvSpPr>
          <p:nvPr>
            <p:ph type="ftr" sz="quarter" idx="11"/>
          </p:nvPr>
        </p:nvSpPr>
        <p:spPr/>
        <p:txBody>
          <a:bodyPr/>
          <a:lstStyle/>
          <a:p>
            <a:r>
              <a:rPr lang="en-US" dirty="0"/>
              <a:t>To-the-moon</a:t>
            </a:r>
          </a:p>
        </p:txBody>
      </p:sp>
      <p:sp>
        <p:nvSpPr>
          <p:cNvPr id="31" name="Text Placeholder 30">
            <a:extLst>
              <a:ext uri="{FF2B5EF4-FFF2-40B4-BE49-F238E27FC236}">
                <a16:creationId xmlns:a16="http://schemas.microsoft.com/office/drawing/2014/main" id="{0618B221-BBAE-4728-B61D-FC91F644CAD6}"/>
              </a:ext>
            </a:extLst>
          </p:cNvPr>
          <p:cNvSpPr>
            <a:spLocks noGrp="1"/>
          </p:cNvSpPr>
          <p:nvPr>
            <p:ph type="body" sz="quarter" idx="13"/>
          </p:nvPr>
        </p:nvSpPr>
        <p:spPr>
          <a:xfrm>
            <a:off x="894995" y="4487892"/>
            <a:ext cx="2939143" cy="469089"/>
          </a:xfrm>
        </p:spPr>
        <p:txBody>
          <a:bodyPr>
            <a:normAutofit fontScale="92500"/>
          </a:bodyPr>
          <a:lstStyle/>
          <a:p>
            <a:pPr algn="l"/>
            <a:r>
              <a:rPr lang="en-US" b="1" i="0" dirty="0">
                <a:solidFill>
                  <a:srgbClr val="002060"/>
                </a:solidFill>
                <a:effectLst/>
                <a:latin typeface="Lato" panose="020F0502020204030203" pitchFamily="34" charset="0"/>
              </a:rPr>
              <a:t>Long Short Term Memory</a:t>
            </a:r>
          </a:p>
        </p:txBody>
      </p:sp>
      <p:sp>
        <p:nvSpPr>
          <p:cNvPr id="32" name="Text Placeholder 31">
            <a:extLst>
              <a:ext uri="{FF2B5EF4-FFF2-40B4-BE49-F238E27FC236}">
                <a16:creationId xmlns:a16="http://schemas.microsoft.com/office/drawing/2014/main" id="{1CE98042-2C14-4BB1-84EA-A598DD72CEAE}"/>
              </a:ext>
            </a:extLst>
          </p:cNvPr>
          <p:cNvSpPr>
            <a:spLocks noGrp="1"/>
          </p:cNvSpPr>
          <p:nvPr>
            <p:ph type="body" sz="quarter" idx="17"/>
          </p:nvPr>
        </p:nvSpPr>
        <p:spPr>
          <a:xfrm>
            <a:off x="772885" y="4988537"/>
            <a:ext cx="2939143" cy="1602771"/>
          </a:xfrm>
        </p:spPr>
        <p:txBody>
          <a:bodyPr>
            <a:normAutofit/>
          </a:bodyPr>
          <a:lstStyle/>
          <a:p>
            <a:r>
              <a:rPr lang="en-US" b="0" i="0" dirty="0">
                <a:solidFill>
                  <a:srgbClr val="002060"/>
                </a:solidFill>
                <a:effectLst/>
                <a:latin typeface="Lato" panose="020F0502020204030203" pitchFamily="34" charset="0"/>
              </a:rPr>
              <a:t> Special kind of recurrent neural network capable of handling long-term dependencies</a:t>
            </a:r>
          </a:p>
          <a:p>
            <a:endParaRPr lang="en-US" dirty="0">
              <a:solidFill>
                <a:srgbClr val="002060"/>
              </a:solidFill>
              <a:latin typeface="Lato" panose="020F0502020204030203" pitchFamily="34" charset="0"/>
            </a:endParaRPr>
          </a:p>
          <a:p>
            <a:r>
              <a:rPr lang="en-US" dirty="0">
                <a:solidFill>
                  <a:srgbClr val="002060"/>
                </a:solidFill>
                <a:latin typeface="Lato" panose="020F0502020204030203" pitchFamily="34" charset="0"/>
              </a:rPr>
              <a:t>80/20</a:t>
            </a:r>
            <a:endParaRPr lang="en-US" dirty="0">
              <a:solidFill>
                <a:srgbClr val="002060"/>
              </a:solidFill>
            </a:endParaRPr>
          </a:p>
        </p:txBody>
      </p:sp>
      <p:sp>
        <p:nvSpPr>
          <p:cNvPr id="33" name="Text Placeholder 32">
            <a:extLst>
              <a:ext uri="{FF2B5EF4-FFF2-40B4-BE49-F238E27FC236}">
                <a16:creationId xmlns:a16="http://schemas.microsoft.com/office/drawing/2014/main" id="{E3BF1C92-1234-4A7D-8592-57F143979A03}"/>
              </a:ext>
            </a:extLst>
          </p:cNvPr>
          <p:cNvSpPr>
            <a:spLocks noGrp="1"/>
          </p:cNvSpPr>
          <p:nvPr>
            <p:ph type="body" sz="quarter" idx="18"/>
          </p:nvPr>
        </p:nvSpPr>
        <p:spPr/>
        <p:txBody>
          <a:bodyPr>
            <a:normAutofit fontScale="25000" lnSpcReduction="20000"/>
          </a:bodyPr>
          <a:lstStyle/>
          <a:p>
            <a:pPr fontAlgn="ctr"/>
            <a:r>
              <a:rPr lang="en-US" sz="4800" b="1" i="0" dirty="0">
                <a:solidFill>
                  <a:srgbClr val="002060"/>
                </a:solidFill>
                <a:effectLst/>
                <a:latin typeface="Google Sans"/>
              </a:rPr>
              <a:t>Autoregressive integrated moving average</a:t>
            </a:r>
            <a:endParaRPr lang="en-US" sz="4800" b="1" i="0" dirty="0">
              <a:solidFill>
                <a:srgbClr val="002060"/>
              </a:solidFill>
              <a:effectLst/>
              <a:latin typeface="Roboto" panose="02000000000000000000" pitchFamily="2" charset="0"/>
            </a:endParaRPr>
          </a:p>
          <a:p>
            <a:br>
              <a:rPr lang="en-US" dirty="0"/>
            </a:br>
            <a:endParaRPr lang="en-US" dirty="0"/>
          </a:p>
        </p:txBody>
      </p:sp>
      <p:sp>
        <p:nvSpPr>
          <p:cNvPr id="34" name="Text Placeholder 33">
            <a:extLst>
              <a:ext uri="{FF2B5EF4-FFF2-40B4-BE49-F238E27FC236}">
                <a16:creationId xmlns:a16="http://schemas.microsoft.com/office/drawing/2014/main" id="{6D85EFE0-CA57-469F-B83F-5378F976F40B}"/>
              </a:ext>
            </a:extLst>
          </p:cNvPr>
          <p:cNvSpPr>
            <a:spLocks noGrp="1"/>
          </p:cNvSpPr>
          <p:nvPr>
            <p:ph type="body" sz="quarter" idx="20"/>
          </p:nvPr>
        </p:nvSpPr>
        <p:spPr>
          <a:xfrm>
            <a:off x="4626428" y="4953043"/>
            <a:ext cx="2939143" cy="1459404"/>
          </a:xfrm>
        </p:spPr>
        <p:txBody>
          <a:bodyPr>
            <a:normAutofit/>
          </a:bodyPr>
          <a:lstStyle/>
          <a:p>
            <a:r>
              <a:rPr lang="en-US" dirty="0">
                <a:solidFill>
                  <a:srgbClr val="002060"/>
                </a:solidFill>
                <a:latin typeface="Roboto" panose="02000000000000000000" pitchFamily="2" charset="0"/>
              </a:rPr>
              <a:t>Cater</a:t>
            </a:r>
            <a:r>
              <a:rPr lang="en-US" b="0" i="0" dirty="0">
                <a:solidFill>
                  <a:srgbClr val="002060"/>
                </a:solidFill>
                <a:effectLst/>
                <a:latin typeface="Roboto" panose="02000000000000000000" pitchFamily="2" charset="0"/>
              </a:rPr>
              <a:t>s to a suite of standard structures in time series data, and as such provides a simple yet powerful method for making skillful time series</a:t>
            </a:r>
            <a:endParaRPr lang="en-US" dirty="0">
              <a:solidFill>
                <a:srgbClr val="002060"/>
              </a:solidFill>
            </a:endParaRPr>
          </a:p>
        </p:txBody>
      </p:sp>
      <p:sp>
        <p:nvSpPr>
          <p:cNvPr id="35" name="Text Placeholder 34">
            <a:extLst>
              <a:ext uri="{FF2B5EF4-FFF2-40B4-BE49-F238E27FC236}">
                <a16:creationId xmlns:a16="http://schemas.microsoft.com/office/drawing/2014/main" id="{73553CA1-A243-4DDE-968F-3EB92BBC3727}"/>
              </a:ext>
            </a:extLst>
          </p:cNvPr>
          <p:cNvSpPr>
            <a:spLocks noGrp="1"/>
          </p:cNvSpPr>
          <p:nvPr>
            <p:ph type="body" sz="quarter" idx="21"/>
          </p:nvPr>
        </p:nvSpPr>
        <p:spPr/>
        <p:txBody>
          <a:bodyPr>
            <a:normAutofit/>
          </a:bodyPr>
          <a:lstStyle/>
          <a:p>
            <a:pPr fontAlgn="ctr"/>
            <a:r>
              <a:rPr lang="en-US" b="1" dirty="0">
                <a:solidFill>
                  <a:srgbClr val="002060"/>
                </a:solidFill>
                <a:latin typeface="Google Sans"/>
              </a:rPr>
              <a:t>Linear Regression</a:t>
            </a:r>
            <a:endParaRPr lang="en-US" b="1" dirty="0">
              <a:solidFill>
                <a:srgbClr val="002060"/>
              </a:solidFill>
              <a:latin typeface="Roboto" panose="02000000000000000000" pitchFamily="2" charset="0"/>
            </a:endParaRPr>
          </a:p>
        </p:txBody>
      </p:sp>
      <p:sp>
        <p:nvSpPr>
          <p:cNvPr id="36" name="Text Placeholder 35">
            <a:extLst>
              <a:ext uri="{FF2B5EF4-FFF2-40B4-BE49-F238E27FC236}">
                <a16:creationId xmlns:a16="http://schemas.microsoft.com/office/drawing/2014/main" id="{D60CCECF-28FF-444C-B227-DFF676A16008}"/>
              </a:ext>
            </a:extLst>
          </p:cNvPr>
          <p:cNvSpPr>
            <a:spLocks noGrp="1"/>
          </p:cNvSpPr>
          <p:nvPr>
            <p:ph type="body" sz="quarter" idx="23"/>
          </p:nvPr>
        </p:nvSpPr>
        <p:spPr>
          <a:xfrm>
            <a:off x="8414656" y="4988537"/>
            <a:ext cx="2939143" cy="469089"/>
          </a:xfrm>
        </p:spPr>
        <p:txBody>
          <a:bodyPr>
            <a:noAutofit/>
          </a:bodyPr>
          <a:lstStyle/>
          <a:p>
            <a:r>
              <a:rPr lang="en-US" dirty="0">
                <a:solidFill>
                  <a:srgbClr val="002060"/>
                </a:solidFill>
                <a:latin typeface="Roboto" panose="02000000000000000000" pitchFamily="2" charset="0"/>
                <a:ea typeface="Roboto" panose="02000000000000000000" pitchFamily="2" charset="0"/>
              </a:rPr>
              <a:t>Developed in the field of statistics and is studied as a model for understanding the relationship between input and output numerical variables</a:t>
            </a:r>
          </a:p>
        </p:txBody>
      </p:sp>
      <p:sp>
        <p:nvSpPr>
          <p:cNvPr id="30" name="Title 29">
            <a:extLst>
              <a:ext uri="{FF2B5EF4-FFF2-40B4-BE49-F238E27FC236}">
                <a16:creationId xmlns:a16="http://schemas.microsoft.com/office/drawing/2014/main" id="{347FE036-FC97-4AA2-BCCE-1FC41168E3A7}"/>
              </a:ext>
            </a:extLst>
          </p:cNvPr>
          <p:cNvSpPr>
            <a:spLocks noGrp="1"/>
          </p:cNvSpPr>
          <p:nvPr>
            <p:ph type="ctrTitle"/>
          </p:nvPr>
        </p:nvSpPr>
        <p:spPr>
          <a:xfrm>
            <a:off x="2989604" y="724868"/>
            <a:ext cx="6212793" cy="639955"/>
          </a:xfrm>
        </p:spPr>
        <p:txBody>
          <a:bodyPr>
            <a:noAutofit/>
          </a:bodyPr>
          <a:lstStyle/>
          <a:p>
            <a:r>
              <a:rPr lang="en-US" sz="5400" dirty="0">
                <a:solidFill>
                  <a:srgbClr val="002060"/>
                </a:solidFill>
              </a:rPr>
              <a:t>Model Options</a:t>
            </a:r>
          </a:p>
        </p:txBody>
      </p:sp>
      <p:sp>
        <p:nvSpPr>
          <p:cNvPr id="20" name="Text Placeholder 19">
            <a:extLst>
              <a:ext uri="{FF2B5EF4-FFF2-40B4-BE49-F238E27FC236}">
                <a16:creationId xmlns:a16="http://schemas.microsoft.com/office/drawing/2014/main" id="{2BA1160B-EC3C-470D-971E-E77FA3080655}"/>
              </a:ext>
            </a:extLst>
          </p:cNvPr>
          <p:cNvSpPr>
            <a:spLocks noGrp="1"/>
          </p:cNvSpPr>
          <p:nvPr>
            <p:ph type="body" sz="quarter" idx="26"/>
          </p:nvPr>
        </p:nvSpPr>
        <p:spPr/>
        <p:txBody>
          <a:bodyPr>
            <a:normAutofit/>
          </a:bodyPr>
          <a:lstStyle/>
          <a:p>
            <a:r>
              <a:rPr lang="en-US" sz="3600" dirty="0"/>
              <a:t>LSTM</a:t>
            </a:r>
          </a:p>
        </p:txBody>
      </p:sp>
      <p:sp>
        <p:nvSpPr>
          <p:cNvPr id="21" name="Text Placeholder 20">
            <a:extLst>
              <a:ext uri="{FF2B5EF4-FFF2-40B4-BE49-F238E27FC236}">
                <a16:creationId xmlns:a16="http://schemas.microsoft.com/office/drawing/2014/main" id="{C31562E9-A311-451F-916B-9705C8C95DCA}"/>
              </a:ext>
            </a:extLst>
          </p:cNvPr>
          <p:cNvSpPr>
            <a:spLocks noGrp="1"/>
          </p:cNvSpPr>
          <p:nvPr>
            <p:ph type="body" sz="quarter" idx="27"/>
          </p:nvPr>
        </p:nvSpPr>
        <p:spPr/>
        <p:txBody>
          <a:bodyPr>
            <a:normAutofit/>
          </a:bodyPr>
          <a:lstStyle/>
          <a:p>
            <a:r>
              <a:rPr lang="en-US" sz="2800" dirty="0"/>
              <a:t>Arima</a:t>
            </a:r>
          </a:p>
        </p:txBody>
      </p:sp>
      <p:sp>
        <p:nvSpPr>
          <p:cNvPr id="22" name="Text Placeholder 21">
            <a:extLst>
              <a:ext uri="{FF2B5EF4-FFF2-40B4-BE49-F238E27FC236}">
                <a16:creationId xmlns:a16="http://schemas.microsoft.com/office/drawing/2014/main" id="{4F4098F3-A146-4ED9-BD42-820C174F5AB2}"/>
              </a:ext>
            </a:extLst>
          </p:cNvPr>
          <p:cNvSpPr>
            <a:spLocks noGrp="1"/>
          </p:cNvSpPr>
          <p:nvPr>
            <p:ph type="body" sz="quarter" idx="28"/>
          </p:nvPr>
        </p:nvSpPr>
        <p:spPr/>
        <p:txBody>
          <a:bodyPr>
            <a:normAutofit/>
          </a:bodyPr>
          <a:lstStyle/>
          <a:p>
            <a:r>
              <a:rPr lang="en-US" sz="1200" dirty="0"/>
              <a:t>Linear Regression</a:t>
            </a:r>
          </a:p>
        </p:txBody>
      </p:sp>
    </p:spTree>
    <p:extLst>
      <p:ext uri="{BB962C8B-B14F-4D97-AF65-F5344CB8AC3E}">
        <p14:creationId xmlns:p14="http://schemas.microsoft.com/office/powerpoint/2010/main" val="729548019"/>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8CF18AE-D61A-46A3-9130-AB96E808872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4416BC72-0158-4AB8-9F35-F365C88D29DB}">
  <ds:schemaRefs>
    <ds:schemaRef ds:uri="http://schemas.microsoft.com/sharepoint/v3/contenttype/forms"/>
  </ds:schemaRefs>
</ds:datastoreItem>
</file>

<file path=customXml/itemProps3.xml><?xml version="1.0" encoding="utf-8"?>
<ds:datastoreItem xmlns:ds="http://schemas.openxmlformats.org/officeDocument/2006/customXml" ds:itemID="{4509A09C-A249-4D30-8888-26F183AD87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TM03457491[[fn=Metropolitan]]</Template>
  <TotalTime>1751</TotalTime>
  <Words>1075</Words>
  <Application>Microsoft Macintosh PowerPoint</Application>
  <PresentationFormat>Widescreen</PresentationFormat>
  <Paragraphs>212</Paragraphs>
  <Slides>19</Slides>
  <Notes>9</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19</vt:i4>
      </vt:variant>
    </vt:vector>
  </HeadingPairs>
  <TitlesOfParts>
    <vt:vector size="33" baseType="lpstr">
      <vt:lpstr>-apple-system</vt:lpstr>
      <vt:lpstr>Amasis MT Pro Black</vt:lpstr>
      <vt:lpstr>Arial</vt:lpstr>
      <vt:lpstr>Avenir Next LT Pro</vt:lpstr>
      <vt:lpstr>Calibri</vt:lpstr>
      <vt:lpstr>Calibri Light</vt:lpstr>
      <vt:lpstr>Century Gothic</vt:lpstr>
      <vt:lpstr>Courier New</vt:lpstr>
      <vt:lpstr>Google Sans</vt:lpstr>
      <vt:lpstr>Kunstler Script</vt:lpstr>
      <vt:lpstr>Lato</vt:lpstr>
      <vt:lpstr>Roboto</vt:lpstr>
      <vt:lpstr>Slack-Lato</vt:lpstr>
      <vt:lpstr>Metropolitan</vt:lpstr>
      <vt:lpstr>To- The-Moon</vt:lpstr>
      <vt:lpstr>About</vt:lpstr>
      <vt:lpstr>Background – (reason for topic)</vt:lpstr>
      <vt:lpstr>PowerPoint Presentation</vt:lpstr>
      <vt:lpstr>PowerPoint Presentation</vt:lpstr>
      <vt:lpstr>Approach</vt:lpstr>
      <vt:lpstr>Data Exploration</vt:lpstr>
      <vt:lpstr>Training &amp; Testing</vt:lpstr>
      <vt:lpstr>Model Options</vt:lpstr>
      <vt:lpstr>Linear Regression on Financial  combined with Tweets  </vt:lpstr>
      <vt:lpstr>PowerPoint Presentation</vt:lpstr>
      <vt:lpstr>PowerPoint Presentation</vt:lpstr>
      <vt:lpstr>PowerPoint Presentation</vt:lpstr>
      <vt:lpstr>final Dashboard Tools</vt:lpstr>
      <vt:lpstr>Limitations</vt:lpstr>
      <vt:lpstr>PowerPoint Presentation</vt:lpstr>
      <vt:lpstr>PowerPoint Presentation</vt:lpstr>
      <vt:lpstr>Meet the team</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 The-Moon</dc:title>
  <dc:creator>D A</dc:creator>
  <cp:lastModifiedBy>Daniel Antworth</cp:lastModifiedBy>
  <cp:revision>12</cp:revision>
  <dcterms:created xsi:type="dcterms:W3CDTF">2022-07-16T03:06:11Z</dcterms:created>
  <dcterms:modified xsi:type="dcterms:W3CDTF">2022-07-26T02:07:55Z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